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5" r:id="rId7"/>
    <p:sldId id="271" r:id="rId8"/>
    <p:sldId id="272" r:id="rId9"/>
    <p:sldId id="273" r:id="rId10"/>
    <p:sldId id="262" r:id="rId11"/>
    <p:sldId id="266" r:id="rId12"/>
    <p:sldId id="263" r:id="rId13"/>
    <p:sldId id="268" r:id="rId14"/>
    <p:sldId id="267" r:id="rId15"/>
    <p:sldId id="269" r:id="rId16"/>
    <p:sldId id="270" r:id="rId17"/>
    <p:sldId id="264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8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Golub" userId="fcb2d84647a4cf2d" providerId="LiveId" clId="{50E7F184-3449-49BA-A154-E4F24DB5DA34}"/>
    <pc:docChg chg="undo custSel addSld delSld modSld sldOrd">
      <pc:chgData name="Victor Golub" userId="fcb2d84647a4cf2d" providerId="LiveId" clId="{50E7F184-3449-49BA-A154-E4F24DB5DA34}" dt="2024-02-29T17:31:21.766" v="4086" actId="20577"/>
      <pc:docMkLst>
        <pc:docMk/>
      </pc:docMkLst>
      <pc:sldChg chg="modSp mod">
        <pc:chgData name="Victor Golub" userId="fcb2d84647a4cf2d" providerId="LiveId" clId="{50E7F184-3449-49BA-A154-E4F24DB5DA34}" dt="2024-02-21T11:26:17.981" v="4084" actId="113"/>
        <pc:sldMkLst>
          <pc:docMk/>
          <pc:sldMk cId="311174671" sldId="256"/>
        </pc:sldMkLst>
        <pc:spChg chg="mod">
          <ac:chgData name="Victor Golub" userId="fcb2d84647a4cf2d" providerId="LiveId" clId="{50E7F184-3449-49BA-A154-E4F24DB5DA34}" dt="2024-02-21T11:26:17.981" v="4084" actId="113"/>
          <ac:spMkLst>
            <pc:docMk/>
            <pc:sldMk cId="311174671" sldId="256"/>
            <ac:spMk id="2" creationId="{7EE827EC-AF2D-42AE-889F-51367C27FBAE}"/>
          </ac:spMkLst>
        </pc:spChg>
        <pc:spChg chg="mod">
          <ac:chgData name="Victor Golub" userId="fcb2d84647a4cf2d" providerId="LiveId" clId="{50E7F184-3449-49BA-A154-E4F24DB5DA34}" dt="2024-02-21T08:33:53.603" v="468" actId="20577"/>
          <ac:spMkLst>
            <pc:docMk/>
            <pc:sldMk cId="311174671" sldId="256"/>
            <ac:spMk id="3" creationId="{20DB72E4-887D-4D44-A3BF-A40B0F11A6E8}"/>
          </ac:spMkLst>
        </pc:spChg>
      </pc:sldChg>
      <pc:sldChg chg="addSp delSp modSp mod">
        <pc:chgData name="Victor Golub" userId="fcb2d84647a4cf2d" providerId="LiveId" clId="{50E7F184-3449-49BA-A154-E4F24DB5DA34}" dt="2024-02-29T17:31:00.993" v="4085" actId="20577"/>
        <pc:sldMkLst>
          <pc:docMk/>
          <pc:sldMk cId="3761512651" sldId="257"/>
        </pc:sldMkLst>
        <pc:spChg chg="mod">
          <ac:chgData name="Victor Golub" userId="fcb2d84647a4cf2d" providerId="LiveId" clId="{50E7F184-3449-49BA-A154-E4F24DB5DA34}" dt="2024-02-21T07:59:21.689" v="203" actId="1076"/>
          <ac:spMkLst>
            <pc:docMk/>
            <pc:sldMk cId="3761512651" sldId="257"/>
            <ac:spMk id="2" creationId="{60B4BB5F-8D7B-4EED-BF9B-B5895C51DAC5}"/>
          </ac:spMkLst>
        </pc:spChg>
        <pc:spChg chg="add mod">
          <ac:chgData name="Victor Golub" userId="fcb2d84647a4cf2d" providerId="LiveId" clId="{50E7F184-3449-49BA-A154-E4F24DB5DA34}" dt="2024-02-29T17:31:00.993" v="4085" actId="20577"/>
          <ac:spMkLst>
            <pc:docMk/>
            <pc:sldMk cId="3761512651" sldId="257"/>
            <ac:spMk id="6" creationId="{7BDF5A13-CFB2-4A21-A33A-E0595C234799}"/>
          </ac:spMkLst>
        </pc:spChg>
        <pc:picChg chg="mod">
          <ac:chgData name="Victor Golub" userId="fcb2d84647a4cf2d" providerId="LiveId" clId="{50E7F184-3449-49BA-A154-E4F24DB5DA34}" dt="2024-02-21T08:32:32.960" v="410" actId="1076"/>
          <ac:picMkLst>
            <pc:docMk/>
            <pc:sldMk cId="3761512651" sldId="257"/>
            <ac:picMk id="4" creationId="{53B58B6A-A938-4A62-B6F8-FB664B488BC9}"/>
          </ac:picMkLst>
        </pc:picChg>
        <pc:picChg chg="mod">
          <ac:chgData name="Victor Golub" userId="fcb2d84647a4cf2d" providerId="LiveId" clId="{50E7F184-3449-49BA-A154-E4F24DB5DA34}" dt="2024-02-21T08:32:37.886" v="411" actId="1076"/>
          <ac:picMkLst>
            <pc:docMk/>
            <pc:sldMk cId="3761512651" sldId="257"/>
            <ac:picMk id="5" creationId="{130A9CAF-239D-4918-A1E3-D258605502ED}"/>
          </ac:picMkLst>
        </pc:picChg>
        <pc:cxnChg chg="add mod">
          <ac:chgData name="Victor Golub" userId="fcb2d84647a4cf2d" providerId="LiveId" clId="{50E7F184-3449-49BA-A154-E4F24DB5DA34}" dt="2024-02-21T08:32:51.440" v="414" actId="14100"/>
          <ac:cxnSpMkLst>
            <pc:docMk/>
            <pc:sldMk cId="3761512651" sldId="257"/>
            <ac:cxnSpMk id="7" creationId="{0929DB75-3C65-4F84-A712-7D9809D5A46B}"/>
          </ac:cxnSpMkLst>
        </pc:cxnChg>
        <pc:cxnChg chg="add del mod">
          <ac:chgData name="Victor Golub" userId="fcb2d84647a4cf2d" providerId="LiveId" clId="{50E7F184-3449-49BA-A154-E4F24DB5DA34}" dt="2024-02-21T08:33:01.419" v="418" actId="478"/>
          <ac:cxnSpMkLst>
            <pc:docMk/>
            <pc:sldMk cId="3761512651" sldId="257"/>
            <ac:cxnSpMk id="9" creationId="{E6FD0960-64C3-4B74-A7E7-DE983BCA08A8}"/>
          </ac:cxnSpMkLst>
        </pc:cxnChg>
        <pc:cxnChg chg="add mod">
          <ac:chgData name="Victor Golub" userId="fcb2d84647a4cf2d" providerId="LiveId" clId="{50E7F184-3449-49BA-A154-E4F24DB5DA34}" dt="2024-02-21T08:33:21.666" v="422" actId="692"/>
          <ac:cxnSpMkLst>
            <pc:docMk/>
            <pc:sldMk cId="3761512651" sldId="257"/>
            <ac:cxnSpMk id="12" creationId="{7F4D3CBB-ED21-41F8-B03F-224411C57767}"/>
          </ac:cxnSpMkLst>
        </pc:cxnChg>
      </pc:sldChg>
      <pc:sldChg chg="addSp delSp modSp mod">
        <pc:chgData name="Victor Golub" userId="fcb2d84647a4cf2d" providerId="LiveId" clId="{50E7F184-3449-49BA-A154-E4F24DB5DA34}" dt="2024-02-29T17:31:21.766" v="4086" actId="20577"/>
        <pc:sldMkLst>
          <pc:docMk/>
          <pc:sldMk cId="2462681554" sldId="258"/>
        </pc:sldMkLst>
        <pc:spChg chg="mod">
          <ac:chgData name="Victor Golub" userId="fcb2d84647a4cf2d" providerId="LiveId" clId="{50E7F184-3449-49BA-A154-E4F24DB5DA34}" dt="2024-02-21T07:59:31.567" v="213" actId="20577"/>
          <ac:spMkLst>
            <pc:docMk/>
            <pc:sldMk cId="2462681554" sldId="258"/>
            <ac:spMk id="2" creationId="{60B4BB5F-8D7B-4EED-BF9B-B5895C51DAC5}"/>
          </ac:spMkLst>
        </pc:spChg>
        <pc:spChg chg="add mod">
          <ac:chgData name="Victor Golub" userId="fcb2d84647a4cf2d" providerId="LiveId" clId="{50E7F184-3449-49BA-A154-E4F24DB5DA34}" dt="2024-02-29T17:31:21.766" v="4086" actId="20577"/>
          <ac:spMkLst>
            <pc:docMk/>
            <pc:sldMk cId="2462681554" sldId="258"/>
            <ac:spMk id="24" creationId="{79FBAB19-5467-4298-BCE6-3E9456DF1B28}"/>
          </ac:spMkLst>
        </pc:spChg>
        <pc:picChg chg="add mod">
          <ac:chgData name="Victor Golub" userId="fcb2d84647a4cf2d" providerId="LiveId" clId="{50E7F184-3449-49BA-A154-E4F24DB5DA34}" dt="2024-02-21T08:26:57.873" v="237" actId="1076"/>
          <ac:picMkLst>
            <pc:docMk/>
            <pc:sldMk cId="2462681554" sldId="258"/>
            <ac:picMk id="3" creationId="{EEB0CA2D-8008-4BC0-AC0D-F2C19D06B114}"/>
          </ac:picMkLst>
        </pc:picChg>
        <pc:picChg chg="mod">
          <ac:chgData name="Victor Golub" userId="fcb2d84647a4cf2d" providerId="LiveId" clId="{50E7F184-3449-49BA-A154-E4F24DB5DA34}" dt="2024-02-21T08:25:42.632" v="226" actId="1076"/>
          <ac:picMkLst>
            <pc:docMk/>
            <pc:sldMk cId="2462681554" sldId="258"/>
            <ac:picMk id="4" creationId="{53B58B6A-A938-4A62-B6F8-FB664B488BC9}"/>
          </ac:picMkLst>
        </pc:picChg>
        <pc:cxnChg chg="add mod">
          <ac:chgData name="Victor Golub" userId="fcb2d84647a4cf2d" providerId="LiveId" clId="{50E7F184-3449-49BA-A154-E4F24DB5DA34}" dt="2024-02-21T08:28:02.942" v="247" actId="108"/>
          <ac:cxnSpMkLst>
            <pc:docMk/>
            <pc:sldMk cId="2462681554" sldId="258"/>
            <ac:cxnSpMk id="7" creationId="{69178DFF-94F9-4AA9-88D7-59CDCA4CF15B}"/>
          </ac:cxnSpMkLst>
        </pc:cxnChg>
        <pc:cxnChg chg="add del mod">
          <ac:chgData name="Victor Golub" userId="fcb2d84647a4cf2d" providerId="LiveId" clId="{50E7F184-3449-49BA-A154-E4F24DB5DA34}" dt="2024-02-21T08:26:54.166" v="235" actId="478"/>
          <ac:cxnSpMkLst>
            <pc:docMk/>
            <pc:sldMk cId="2462681554" sldId="258"/>
            <ac:cxnSpMk id="9" creationId="{EC828869-C995-476C-8C35-8198719B2064}"/>
          </ac:cxnSpMkLst>
        </pc:cxnChg>
        <pc:cxnChg chg="add mod">
          <ac:chgData name="Victor Golub" userId="fcb2d84647a4cf2d" providerId="LiveId" clId="{50E7F184-3449-49BA-A154-E4F24DB5DA34}" dt="2024-02-21T08:28:36.316" v="252" actId="692"/>
          <ac:cxnSpMkLst>
            <pc:docMk/>
            <pc:sldMk cId="2462681554" sldId="258"/>
            <ac:cxnSpMk id="14" creationId="{E1138EE4-4BEB-4E0C-9800-BCD5B04354B3}"/>
          </ac:cxnSpMkLst>
        </pc:cxnChg>
        <pc:cxnChg chg="add del">
          <ac:chgData name="Victor Golub" userId="fcb2d84647a4cf2d" providerId="LiveId" clId="{50E7F184-3449-49BA-A154-E4F24DB5DA34}" dt="2024-02-21T08:27:20.590" v="241" actId="478"/>
          <ac:cxnSpMkLst>
            <pc:docMk/>
            <pc:sldMk cId="2462681554" sldId="258"/>
            <ac:cxnSpMk id="16" creationId="{C4778ECA-7B13-4F0A-9024-59324551BB2B}"/>
          </ac:cxnSpMkLst>
        </pc:cxnChg>
        <pc:cxnChg chg="add mod">
          <ac:chgData name="Victor Golub" userId="fcb2d84647a4cf2d" providerId="LiveId" clId="{50E7F184-3449-49BA-A154-E4F24DB5DA34}" dt="2024-02-21T08:28:45.997" v="253" actId="692"/>
          <ac:cxnSpMkLst>
            <pc:docMk/>
            <pc:sldMk cId="2462681554" sldId="258"/>
            <ac:cxnSpMk id="18" creationId="{87FAC3D6-F917-4471-88FF-3B390D976CE8}"/>
          </ac:cxnSpMkLst>
        </pc:cxnChg>
        <pc:cxnChg chg="add mod">
          <ac:chgData name="Victor Golub" userId="fcb2d84647a4cf2d" providerId="LiveId" clId="{50E7F184-3449-49BA-A154-E4F24DB5DA34}" dt="2024-02-21T08:28:52.441" v="254" actId="692"/>
          <ac:cxnSpMkLst>
            <pc:docMk/>
            <pc:sldMk cId="2462681554" sldId="258"/>
            <ac:cxnSpMk id="21" creationId="{0EF5328B-AF79-4C27-BB15-951E960EE26F}"/>
          </ac:cxnSpMkLst>
        </pc:cxnChg>
        <pc:cxnChg chg="add del">
          <ac:chgData name="Victor Golub" userId="fcb2d84647a4cf2d" providerId="LiveId" clId="{50E7F184-3449-49BA-A154-E4F24DB5DA34}" dt="2024-02-21T08:28:13.455" v="251" actId="478"/>
          <ac:cxnSpMkLst>
            <pc:docMk/>
            <pc:sldMk cId="2462681554" sldId="258"/>
            <ac:cxnSpMk id="23" creationId="{CD821225-60E9-4696-899E-C44AFD26963D}"/>
          </ac:cxnSpMkLst>
        </pc:cxnChg>
      </pc:sldChg>
      <pc:sldChg chg="del">
        <pc:chgData name="Victor Golub" userId="fcb2d84647a4cf2d" providerId="LiveId" clId="{50E7F184-3449-49BA-A154-E4F24DB5DA34}" dt="2024-02-21T07:59:39.386" v="214" actId="47"/>
        <pc:sldMkLst>
          <pc:docMk/>
          <pc:sldMk cId="578417151" sldId="259"/>
        </pc:sldMkLst>
      </pc:sldChg>
      <pc:sldChg chg="modSp mod">
        <pc:chgData name="Victor Golub" userId="fcb2d84647a4cf2d" providerId="LiveId" clId="{50E7F184-3449-49BA-A154-E4F24DB5DA34}" dt="2024-02-21T08:31:30.678" v="383" actId="692"/>
        <pc:sldMkLst>
          <pc:docMk/>
          <pc:sldMk cId="3816181162" sldId="260"/>
        </pc:sldMkLst>
        <pc:spChg chg="mod">
          <ac:chgData name="Victor Golub" userId="fcb2d84647a4cf2d" providerId="LiveId" clId="{50E7F184-3449-49BA-A154-E4F24DB5DA34}" dt="2024-02-21T07:59:44.497" v="221" actId="20577"/>
          <ac:spMkLst>
            <pc:docMk/>
            <pc:sldMk cId="3816181162" sldId="260"/>
            <ac:spMk id="2" creationId="{60B4BB5F-8D7B-4EED-BF9B-B5895C51DAC5}"/>
          </ac:spMkLst>
        </pc:spChg>
        <pc:spChg chg="mod">
          <ac:chgData name="Victor Golub" userId="fcb2d84647a4cf2d" providerId="LiveId" clId="{50E7F184-3449-49BA-A154-E4F24DB5DA34}" dt="2024-02-21T08:31:30.678" v="383" actId="692"/>
          <ac:spMkLst>
            <pc:docMk/>
            <pc:sldMk cId="3816181162" sldId="260"/>
            <ac:spMk id="29" creationId="{97DD2BB7-CA85-4F80-B664-6D00461A162B}"/>
          </ac:spMkLst>
        </pc:spChg>
      </pc:sldChg>
      <pc:sldChg chg="addSp modSp new mod">
        <pc:chgData name="Victor Golub" userId="fcb2d84647a4cf2d" providerId="LiveId" clId="{50E7F184-3449-49BA-A154-E4F24DB5DA34}" dt="2024-02-21T08:01:32.740" v="224" actId="1076"/>
        <pc:sldMkLst>
          <pc:docMk/>
          <pc:sldMk cId="998383435" sldId="261"/>
        </pc:sldMkLst>
        <pc:spChg chg="mod">
          <ac:chgData name="Victor Golub" userId="fcb2d84647a4cf2d" providerId="LiveId" clId="{50E7F184-3449-49BA-A154-E4F24DB5DA34}" dt="2024-02-21T07:59:10.488" v="194" actId="113"/>
          <ac:spMkLst>
            <pc:docMk/>
            <pc:sldMk cId="998383435" sldId="261"/>
            <ac:spMk id="2" creationId="{34FA773E-BA49-4C49-993E-F455F4FD82C1}"/>
          </ac:spMkLst>
        </pc:spChg>
        <pc:spChg chg="mod">
          <ac:chgData name="Victor Golub" userId="fcb2d84647a4cf2d" providerId="LiveId" clId="{50E7F184-3449-49BA-A154-E4F24DB5DA34}" dt="2024-02-21T07:59:13.390" v="195" actId="1076"/>
          <ac:spMkLst>
            <pc:docMk/>
            <pc:sldMk cId="998383435" sldId="261"/>
            <ac:spMk id="3" creationId="{F07E3490-DAEE-4CD1-BA5E-A5FAA9B71CD2}"/>
          </ac:spMkLst>
        </pc:spChg>
        <pc:picChg chg="add mod">
          <ac:chgData name="Victor Golub" userId="fcb2d84647a4cf2d" providerId="LiveId" clId="{50E7F184-3449-49BA-A154-E4F24DB5DA34}" dt="2024-02-21T08:01:32.740" v="224" actId="1076"/>
          <ac:picMkLst>
            <pc:docMk/>
            <pc:sldMk cId="998383435" sldId="261"/>
            <ac:picMk id="4" creationId="{96F491B8-5FB0-415F-BEAF-BFA23D7A9C0D}"/>
          </ac:picMkLst>
        </pc:picChg>
      </pc:sldChg>
      <pc:sldChg chg="addSp delSp modSp new mod">
        <pc:chgData name="Victor Golub" userId="fcb2d84647a4cf2d" providerId="LiveId" clId="{50E7F184-3449-49BA-A154-E4F24DB5DA34}" dt="2024-02-21T08:49:52.159" v="617" actId="20577"/>
        <pc:sldMkLst>
          <pc:docMk/>
          <pc:sldMk cId="3116704721" sldId="262"/>
        </pc:sldMkLst>
        <pc:spChg chg="mod">
          <ac:chgData name="Victor Golub" userId="fcb2d84647a4cf2d" providerId="LiveId" clId="{50E7F184-3449-49BA-A154-E4F24DB5DA34}" dt="2024-02-21T08:49:52.159" v="617" actId="20577"/>
          <ac:spMkLst>
            <pc:docMk/>
            <pc:sldMk cId="3116704721" sldId="262"/>
            <ac:spMk id="2" creationId="{2FC128C3-E7B7-4EC4-9EC5-B3903052011B}"/>
          </ac:spMkLst>
        </pc:spChg>
        <pc:spChg chg="del">
          <ac:chgData name="Victor Golub" userId="fcb2d84647a4cf2d" providerId="LiveId" clId="{50E7F184-3449-49BA-A154-E4F24DB5DA34}" dt="2024-02-21T08:34:16.099" v="491" actId="478"/>
          <ac:spMkLst>
            <pc:docMk/>
            <pc:sldMk cId="3116704721" sldId="262"/>
            <ac:spMk id="3" creationId="{6693C3DA-A5B0-48F4-B044-6D3D5188AA76}"/>
          </ac:spMkLst>
        </pc:spChg>
        <pc:spChg chg="add mod">
          <ac:chgData name="Victor Golub" userId="fcb2d84647a4cf2d" providerId="LiveId" clId="{50E7F184-3449-49BA-A154-E4F24DB5DA34}" dt="2024-02-21T08:40:26.432" v="586" actId="1076"/>
          <ac:spMkLst>
            <pc:docMk/>
            <pc:sldMk cId="3116704721" sldId="262"/>
            <ac:spMk id="5" creationId="{16190805-F7F1-467C-BC7A-E5EC46310E3D}"/>
          </ac:spMkLst>
        </pc:spChg>
        <pc:spChg chg="add mod">
          <ac:chgData name="Victor Golub" userId="fcb2d84647a4cf2d" providerId="LiveId" clId="{50E7F184-3449-49BA-A154-E4F24DB5DA34}" dt="2024-02-21T08:40:26.432" v="586" actId="1076"/>
          <ac:spMkLst>
            <pc:docMk/>
            <pc:sldMk cId="3116704721" sldId="262"/>
            <ac:spMk id="7" creationId="{498352A6-CAF3-4732-A419-16866447C774}"/>
          </ac:spMkLst>
        </pc:spChg>
        <pc:spChg chg="add mod">
          <ac:chgData name="Victor Golub" userId="fcb2d84647a4cf2d" providerId="LiveId" clId="{50E7F184-3449-49BA-A154-E4F24DB5DA34}" dt="2024-02-21T08:40:26.432" v="586" actId="1076"/>
          <ac:spMkLst>
            <pc:docMk/>
            <pc:sldMk cId="3116704721" sldId="262"/>
            <ac:spMk id="8" creationId="{2E0869C6-7759-4CE3-9511-A1B8B2693C10}"/>
          </ac:spMkLst>
        </pc:spChg>
        <pc:picChg chg="add mod">
          <ac:chgData name="Victor Golub" userId="fcb2d84647a4cf2d" providerId="LiveId" clId="{50E7F184-3449-49BA-A154-E4F24DB5DA34}" dt="2024-02-21T08:40:26.432" v="586" actId="1076"/>
          <ac:picMkLst>
            <pc:docMk/>
            <pc:sldMk cId="3116704721" sldId="262"/>
            <ac:picMk id="4" creationId="{0EB7CD0E-FF7B-43DA-93C6-7AF6758D8A96}"/>
          </ac:picMkLst>
        </pc:picChg>
        <pc:picChg chg="add del mod">
          <ac:chgData name="Victor Golub" userId="fcb2d84647a4cf2d" providerId="LiveId" clId="{50E7F184-3449-49BA-A154-E4F24DB5DA34}" dt="2024-02-21T08:40:44.328" v="587" actId="478"/>
          <ac:picMkLst>
            <pc:docMk/>
            <pc:sldMk cId="3116704721" sldId="262"/>
            <ac:picMk id="6" creationId="{FF804FE2-DE83-4621-AE82-A6DDE3E14BFE}"/>
          </ac:picMkLst>
        </pc:picChg>
        <pc:picChg chg="add mod">
          <ac:chgData name="Victor Golub" userId="fcb2d84647a4cf2d" providerId="LiveId" clId="{50E7F184-3449-49BA-A154-E4F24DB5DA34}" dt="2024-02-21T08:40:52.675" v="590" actId="14100"/>
          <ac:picMkLst>
            <pc:docMk/>
            <pc:sldMk cId="3116704721" sldId="262"/>
            <ac:picMk id="9" creationId="{86AC9F84-76E4-47E2-9791-325101DC8553}"/>
          </ac:picMkLst>
        </pc:picChg>
      </pc:sldChg>
      <pc:sldChg chg="addSp delSp modSp add mod">
        <pc:chgData name="Victor Golub" userId="fcb2d84647a4cf2d" providerId="LiveId" clId="{50E7F184-3449-49BA-A154-E4F24DB5DA34}" dt="2024-02-21T09:02:05.883" v="1066" actId="13822"/>
        <pc:sldMkLst>
          <pc:docMk/>
          <pc:sldMk cId="2693079375" sldId="263"/>
        </pc:sldMkLst>
        <pc:spChg chg="mod">
          <ac:chgData name="Victor Golub" userId="fcb2d84647a4cf2d" providerId="LiveId" clId="{50E7F184-3449-49BA-A154-E4F24DB5DA34}" dt="2024-02-21T08:59:19.958" v="1004" actId="20577"/>
          <ac:spMkLst>
            <pc:docMk/>
            <pc:sldMk cId="2693079375" sldId="263"/>
            <ac:spMk id="2" creationId="{2FC128C3-E7B7-4EC4-9EC5-B3903052011B}"/>
          </ac:spMkLst>
        </pc:spChg>
        <pc:spChg chg="del">
          <ac:chgData name="Victor Golub" userId="fcb2d84647a4cf2d" providerId="LiveId" clId="{50E7F184-3449-49BA-A154-E4F24DB5DA34}" dt="2024-02-21T08:40:14.031" v="584" actId="478"/>
          <ac:spMkLst>
            <pc:docMk/>
            <pc:sldMk cId="2693079375" sldId="263"/>
            <ac:spMk id="5" creationId="{16190805-F7F1-467C-BC7A-E5EC46310E3D}"/>
          </ac:spMkLst>
        </pc:spChg>
        <pc:spChg chg="del">
          <ac:chgData name="Victor Golub" userId="fcb2d84647a4cf2d" providerId="LiveId" clId="{50E7F184-3449-49BA-A154-E4F24DB5DA34}" dt="2024-02-21T08:40:14.031" v="584" actId="478"/>
          <ac:spMkLst>
            <pc:docMk/>
            <pc:sldMk cId="2693079375" sldId="263"/>
            <ac:spMk id="7" creationId="{498352A6-CAF3-4732-A419-16866447C774}"/>
          </ac:spMkLst>
        </pc:spChg>
        <pc:spChg chg="del">
          <ac:chgData name="Victor Golub" userId="fcb2d84647a4cf2d" providerId="LiveId" clId="{50E7F184-3449-49BA-A154-E4F24DB5DA34}" dt="2024-02-21T08:40:19.352" v="585" actId="478"/>
          <ac:spMkLst>
            <pc:docMk/>
            <pc:sldMk cId="2693079375" sldId="263"/>
            <ac:spMk id="8" creationId="{2E0869C6-7759-4CE3-9511-A1B8B2693C10}"/>
          </ac:spMkLst>
        </pc:spChg>
        <pc:spChg chg="add mod">
          <ac:chgData name="Victor Golub" userId="fcb2d84647a4cf2d" providerId="LiveId" clId="{50E7F184-3449-49BA-A154-E4F24DB5DA34}" dt="2024-02-21T09:00:55.079" v="1047" actId="20577"/>
          <ac:spMkLst>
            <pc:docMk/>
            <pc:sldMk cId="2693079375" sldId="263"/>
            <ac:spMk id="9" creationId="{7FC9E459-8A0E-4DFB-A863-0E697746D8E9}"/>
          </ac:spMkLst>
        </pc:spChg>
        <pc:spChg chg="add mod">
          <ac:chgData name="Victor Golub" userId="fcb2d84647a4cf2d" providerId="LiveId" clId="{50E7F184-3449-49BA-A154-E4F24DB5DA34}" dt="2024-02-21T09:02:05.883" v="1066" actId="13822"/>
          <ac:spMkLst>
            <pc:docMk/>
            <pc:sldMk cId="2693079375" sldId="263"/>
            <ac:spMk id="10" creationId="{D90A8F03-E2E3-4A48-AED8-07862F9E3FCF}"/>
          </ac:spMkLst>
        </pc:spChg>
        <pc:spChg chg="add mod">
          <ac:chgData name="Victor Golub" userId="fcb2d84647a4cf2d" providerId="LiveId" clId="{50E7F184-3449-49BA-A154-E4F24DB5DA34}" dt="2024-02-21T09:02:05.883" v="1066" actId="13822"/>
          <ac:spMkLst>
            <pc:docMk/>
            <pc:sldMk cId="2693079375" sldId="263"/>
            <ac:spMk id="11" creationId="{71373F41-69F7-45EA-BB54-AE21698A8F19}"/>
          </ac:spMkLst>
        </pc:spChg>
        <pc:spChg chg="add mod">
          <ac:chgData name="Victor Golub" userId="fcb2d84647a4cf2d" providerId="LiveId" clId="{50E7F184-3449-49BA-A154-E4F24DB5DA34}" dt="2024-02-21T09:02:05.883" v="1066" actId="13822"/>
          <ac:spMkLst>
            <pc:docMk/>
            <pc:sldMk cId="2693079375" sldId="263"/>
            <ac:spMk id="12" creationId="{631380AD-3BC3-4848-828F-C27FEB891CA4}"/>
          </ac:spMkLst>
        </pc:spChg>
        <pc:spChg chg="add mod">
          <ac:chgData name="Victor Golub" userId="fcb2d84647a4cf2d" providerId="LiveId" clId="{50E7F184-3449-49BA-A154-E4F24DB5DA34}" dt="2024-02-21T09:02:05.883" v="1066" actId="13822"/>
          <ac:spMkLst>
            <pc:docMk/>
            <pc:sldMk cId="2693079375" sldId="263"/>
            <ac:spMk id="13" creationId="{A624A892-6AB1-4A21-BEC9-6D75F832E8FF}"/>
          </ac:spMkLst>
        </pc:spChg>
        <pc:picChg chg="add mod">
          <ac:chgData name="Victor Golub" userId="fcb2d84647a4cf2d" providerId="LiveId" clId="{50E7F184-3449-49BA-A154-E4F24DB5DA34}" dt="2024-02-21T09:01:22.972" v="1051" actId="1076"/>
          <ac:picMkLst>
            <pc:docMk/>
            <pc:sldMk cId="2693079375" sldId="263"/>
            <ac:picMk id="3" creationId="{45FDF2D5-743C-4A2F-9E01-4374B19847C7}"/>
          </ac:picMkLst>
        </pc:picChg>
        <pc:picChg chg="del">
          <ac:chgData name="Victor Golub" userId="fcb2d84647a4cf2d" providerId="LiveId" clId="{50E7F184-3449-49BA-A154-E4F24DB5DA34}" dt="2024-02-21T08:40:14.031" v="584" actId="478"/>
          <ac:picMkLst>
            <pc:docMk/>
            <pc:sldMk cId="2693079375" sldId="263"/>
            <ac:picMk id="4" creationId="{0EB7CD0E-FF7B-43DA-93C6-7AF6758D8A96}"/>
          </ac:picMkLst>
        </pc:picChg>
        <pc:picChg chg="del">
          <ac:chgData name="Victor Golub" userId="fcb2d84647a4cf2d" providerId="LiveId" clId="{50E7F184-3449-49BA-A154-E4F24DB5DA34}" dt="2024-02-21T08:40:14.031" v="584" actId="478"/>
          <ac:picMkLst>
            <pc:docMk/>
            <pc:sldMk cId="2693079375" sldId="263"/>
            <ac:picMk id="6" creationId="{FF804FE2-DE83-4621-AE82-A6DDE3E14BFE}"/>
          </ac:picMkLst>
        </pc:picChg>
      </pc:sldChg>
      <pc:sldChg chg="addSp delSp modSp new mod">
        <pc:chgData name="Victor Golub" userId="fcb2d84647a4cf2d" providerId="LiveId" clId="{50E7F184-3449-49BA-A154-E4F24DB5DA34}" dt="2024-02-21T10:30:57.954" v="3186" actId="1035"/>
        <pc:sldMkLst>
          <pc:docMk/>
          <pc:sldMk cId="276528641" sldId="264"/>
        </pc:sldMkLst>
        <pc:spChg chg="add mod">
          <ac:chgData name="Victor Golub" userId="fcb2d84647a4cf2d" providerId="LiveId" clId="{50E7F184-3449-49BA-A154-E4F24DB5DA34}" dt="2024-02-21T10:29:58.857" v="3148" actId="20577"/>
          <ac:spMkLst>
            <pc:docMk/>
            <pc:sldMk cId="276528641" sldId="264"/>
            <ac:spMk id="2" creationId="{35B86CAE-6A6B-4D4D-B6BA-E89E09CAA4DF}"/>
          </ac:spMkLst>
        </pc:spChg>
        <pc:spChg chg="del">
          <ac:chgData name="Victor Golub" userId="fcb2d84647a4cf2d" providerId="LiveId" clId="{50E7F184-3449-49BA-A154-E4F24DB5DA34}" dt="2024-02-21T08:48:46.303" v="596" actId="478"/>
          <ac:spMkLst>
            <pc:docMk/>
            <pc:sldMk cId="276528641" sldId="264"/>
            <ac:spMk id="2" creationId="{43FAAED3-CD70-4BF5-82A7-6D6365A119D9}"/>
          </ac:spMkLst>
        </pc:spChg>
        <pc:spChg chg="del">
          <ac:chgData name="Victor Golub" userId="fcb2d84647a4cf2d" providerId="LiveId" clId="{50E7F184-3449-49BA-A154-E4F24DB5DA34}" dt="2024-02-21T08:48:46.303" v="596" actId="478"/>
          <ac:spMkLst>
            <pc:docMk/>
            <pc:sldMk cId="276528641" sldId="264"/>
            <ac:spMk id="3" creationId="{25DF4B28-3F48-470C-8524-91AD25404BDC}"/>
          </ac:spMkLst>
        </pc:spChg>
        <pc:spChg chg="add mod">
          <ac:chgData name="Victor Golub" userId="fcb2d84647a4cf2d" providerId="LiveId" clId="{50E7F184-3449-49BA-A154-E4F24DB5DA34}" dt="2024-02-21T10:29:56.334" v="3145" actId="1076"/>
          <ac:spMkLst>
            <pc:docMk/>
            <pc:sldMk cId="276528641" sldId="264"/>
            <ac:spMk id="3" creationId="{DF43B1E4-26B9-4639-9485-A88B1C893877}"/>
          </ac:spMkLst>
        </pc:spChg>
        <pc:spChg chg="add mod">
          <ac:chgData name="Victor Golub" userId="fcb2d84647a4cf2d" providerId="LiveId" clId="{50E7F184-3449-49BA-A154-E4F24DB5DA34}" dt="2024-02-21T10:30:52.418" v="3179" actId="1076"/>
          <ac:spMkLst>
            <pc:docMk/>
            <pc:sldMk cId="276528641" sldId="264"/>
            <ac:spMk id="5" creationId="{8A9DB0B1-CCA8-46C2-A2BD-561508A62988}"/>
          </ac:spMkLst>
        </pc:spChg>
        <pc:spChg chg="add mod">
          <ac:chgData name="Victor Golub" userId="fcb2d84647a4cf2d" providerId="LiveId" clId="{50E7F184-3449-49BA-A154-E4F24DB5DA34}" dt="2024-02-21T10:30:57.954" v="3186" actId="1035"/>
          <ac:spMkLst>
            <pc:docMk/>
            <pc:sldMk cId="276528641" sldId="264"/>
            <ac:spMk id="6" creationId="{F5513014-7E00-4EC1-9C7D-481B8F67A040}"/>
          </ac:spMkLst>
        </pc:spChg>
        <pc:picChg chg="add mod">
          <ac:chgData name="Victor Golub" userId="fcb2d84647a4cf2d" providerId="LiveId" clId="{50E7F184-3449-49BA-A154-E4F24DB5DA34}" dt="2024-02-21T10:30:13.184" v="3154" actId="1076"/>
          <ac:picMkLst>
            <pc:docMk/>
            <pc:sldMk cId="276528641" sldId="264"/>
            <ac:picMk id="4" creationId="{D767540F-EAC5-4A2C-A47E-F38A375C2894}"/>
          </ac:picMkLst>
        </pc:picChg>
      </pc:sldChg>
      <pc:sldChg chg="delSp modSp new mod">
        <pc:chgData name="Victor Golub" userId="fcb2d84647a4cf2d" providerId="LiveId" clId="{50E7F184-3449-49BA-A154-E4F24DB5DA34}" dt="2024-02-21T10:35:47.012" v="3194" actId="1076"/>
        <pc:sldMkLst>
          <pc:docMk/>
          <pc:sldMk cId="3411766368" sldId="265"/>
        </pc:sldMkLst>
        <pc:spChg chg="mod">
          <ac:chgData name="Victor Golub" userId="fcb2d84647a4cf2d" providerId="LiveId" clId="{50E7F184-3449-49BA-A154-E4F24DB5DA34}" dt="2024-02-21T10:35:47.012" v="3194" actId="1076"/>
          <ac:spMkLst>
            <pc:docMk/>
            <pc:sldMk cId="3411766368" sldId="265"/>
            <ac:spMk id="2" creationId="{80BFC889-61D5-495C-BDB4-D7D4A0CC9B73}"/>
          </ac:spMkLst>
        </pc:spChg>
        <pc:spChg chg="del">
          <ac:chgData name="Victor Golub" userId="fcb2d84647a4cf2d" providerId="LiveId" clId="{50E7F184-3449-49BA-A154-E4F24DB5DA34}" dt="2024-02-21T10:35:11.023" v="3187" actId="478"/>
          <ac:spMkLst>
            <pc:docMk/>
            <pc:sldMk cId="3411766368" sldId="265"/>
            <ac:spMk id="3" creationId="{73FC05AE-B808-46B3-958A-ED8EE47F2DA8}"/>
          </ac:spMkLst>
        </pc:spChg>
      </pc:sldChg>
      <pc:sldChg chg="delSp modSp add mod">
        <pc:chgData name="Victor Golub" userId="fcb2d84647a4cf2d" providerId="LiveId" clId="{50E7F184-3449-49BA-A154-E4F24DB5DA34}" dt="2024-02-21T10:35:52.530" v="3197" actId="113"/>
        <pc:sldMkLst>
          <pc:docMk/>
          <pc:sldMk cId="3248378852" sldId="266"/>
        </pc:sldMkLst>
        <pc:spChg chg="mod">
          <ac:chgData name="Victor Golub" userId="fcb2d84647a4cf2d" providerId="LiveId" clId="{50E7F184-3449-49BA-A154-E4F24DB5DA34}" dt="2024-02-21T10:35:52.530" v="3197" actId="113"/>
          <ac:spMkLst>
            <pc:docMk/>
            <pc:sldMk cId="3248378852" sldId="266"/>
            <ac:spMk id="2" creationId="{2FC128C3-E7B7-4EC4-9EC5-B3903052011B}"/>
          </ac:spMkLst>
        </pc:spChg>
        <pc:spChg chg="del">
          <ac:chgData name="Victor Golub" userId="fcb2d84647a4cf2d" providerId="LiveId" clId="{50E7F184-3449-49BA-A154-E4F24DB5DA34}" dt="2024-02-21T08:59:09.728" v="990" actId="478"/>
          <ac:spMkLst>
            <pc:docMk/>
            <pc:sldMk cId="3248378852" sldId="266"/>
            <ac:spMk id="9" creationId="{7FC9E459-8A0E-4DFB-A863-0E697746D8E9}"/>
          </ac:spMkLst>
        </pc:spChg>
        <pc:picChg chg="del">
          <ac:chgData name="Victor Golub" userId="fcb2d84647a4cf2d" providerId="LiveId" clId="{50E7F184-3449-49BA-A154-E4F24DB5DA34}" dt="2024-02-21T08:59:09.728" v="990" actId="478"/>
          <ac:picMkLst>
            <pc:docMk/>
            <pc:sldMk cId="3248378852" sldId="266"/>
            <ac:picMk id="3" creationId="{45FDF2D5-743C-4A2F-9E01-4374B19847C7}"/>
          </ac:picMkLst>
        </pc:picChg>
      </pc:sldChg>
      <pc:sldChg chg="addSp delSp modSp add mod">
        <pc:chgData name="Victor Golub" userId="fcb2d84647a4cf2d" providerId="LiveId" clId="{50E7F184-3449-49BA-A154-E4F24DB5DA34}" dt="2024-02-21T10:04:13.934" v="1353" actId="20577"/>
        <pc:sldMkLst>
          <pc:docMk/>
          <pc:sldMk cId="1903786908" sldId="267"/>
        </pc:sldMkLst>
        <pc:spChg chg="mod">
          <ac:chgData name="Victor Golub" userId="fcb2d84647a4cf2d" providerId="LiveId" clId="{50E7F184-3449-49BA-A154-E4F24DB5DA34}" dt="2024-02-21T09:58:32.305" v="1278" actId="20577"/>
          <ac:spMkLst>
            <pc:docMk/>
            <pc:sldMk cId="1903786908" sldId="267"/>
            <ac:spMk id="2" creationId="{2FC128C3-E7B7-4EC4-9EC5-B3903052011B}"/>
          </ac:spMkLst>
        </pc:spChg>
        <pc:spChg chg="add del mod">
          <ac:chgData name="Victor Golub" userId="fcb2d84647a4cf2d" providerId="LiveId" clId="{50E7F184-3449-49BA-A154-E4F24DB5DA34}" dt="2024-02-21T10:01:32.333" v="1291" actId="478"/>
          <ac:spMkLst>
            <pc:docMk/>
            <pc:sldMk cId="1903786908" sldId="267"/>
            <ac:spMk id="6" creationId="{A1054B18-B66D-4FBC-A9C4-59277B1F97A3}"/>
          </ac:spMkLst>
        </pc:spChg>
        <pc:spChg chg="add mod">
          <ac:chgData name="Victor Golub" userId="fcb2d84647a4cf2d" providerId="LiveId" clId="{50E7F184-3449-49BA-A154-E4F24DB5DA34}" dt="2024-02-21T09:58:22.322" v="1276" actId="6549"/>
          <ac:spMkLst>
            <pc:docMk/>
            <pc:sldMk cId="1903786908" sldId="267"/>
            <ac:spMk id="7" creationId="{7B47E774-A7D6-4C75-AE8B-6C864EAC8B1E}"/>
          </ac:spMkLst>
        </pc:spChg>
        <pc:spChg chg="del">
          <ac:chgData name="Victor Golub" userId="fcb2d84647a4cf2d" providerId="LiveId" clId="{50E7F184-3449-49BA-A154-E4F24DB5DA34}" dt="2024-02-21T09:56:53.713" v="1172" actId="478"/>
          <ac:spMkLst>
            <pc:docMk/>
            <pc:sldMk cId="1903786908" sldId="267"/>
            <ac:spMk id="9" creationId="{7FC9E459-8A0E-4DFB-A863-0E697746D8E9}"/>
          </ac:spMkLst>
        </pc:spChg>
        <pc:spChg chg="add mod">
          <ac:chgData name="Victor Golub" userId="fcb2d84647a4cf2d" providerId="LiveId" clId="{50E7F184-3449-49BA-A154-E4F24DB5DA34}" dt="2024-02-21T10:01:40.586" v="1293" actId="1076"/>
          <ac:spMkLst>
            <pc:docMk/>
            <pc:sldMk cId="1903786908" sldId="267"/>
            <ac:spMk id="10" creationId="{C151AAC4-FFBB-4EDF-A416-422083CF8A60}"/>
          </ac:spMkLst>
        </pc:spChg>
        <pc:spChg chg="add mod">
          <ac:chgData name="Victor Golub" userId="fcb2d84647a4cf2d" providerId="LiveId" clId="{50E7F184-3449-49BA-A154-E4F24DB5DA34}" dt="2024-02-21T10:01:43.239" v="1294" actId="1076"/>
          <ac:spMkLst>
            <pc:docMk/>
            <pc:sldMk cId="1903786908" sldId="267"/>
            <ac:spMk id="11" creationId="{3B375EC2-E103-4B97-95B9-4D4EE3CE1811}"/>
          </ac:spMkLst>
        </pc:spChg>
        <pc:spChg chg="add mod">
          <ac:chgData name="Victor Golub" userId="fcb2d84647a4cf2d" providerId="LiveId" clId="{50E7F184-3449-49BA-A154-E4F24DB5DA34}" dt="2024-02-21T10:04:13.934" v="1353" actId="20577"/>
          <ac:spMkLst>
            <pc:docMk/>
            <pc:sldMk cId="1903786908" sldId="267"/>
            <ac:spMk id="15" creationId="{76F8C2F8-5C29-457B-BC57-1F534C17B96F}"/>
          </ac:spMkLst>
        </pc:spChg>
        <pc:picChg chg="del">
          <ac:chgData name="Victor Golub" userId="fcb2d84647a4cf2d" providerId="LiveId" clId="{50E7F184-3449-49BA-A154-E4F24DB5DA34}" dt="2024-02-21T08:59:35.535" v="1022" actId="478"/>
          <ac:picMkLst>
            <pc:docMk/>
            <pc:sldMk cId="1903786908" sldId="267"/>
            <ac:picMk id="3" creationId="{45FDF2D5-743C-4A2F-9E01-4374B19847C7}"/>
          </ac:picMkLst>
        </pc:picChg>
        <pc:picChg chg="add del mod">
          <ac:chgData name="Victor Golub" userId="fcb2d84647a4cf2d" providerId="LiveId" clId="{50E7F184-3449-49BA-A154-E4F24DB5DA34}" dt="2024-02-21T09:52:19.911" v="1079" actId="478"/>
          <ac:picMkLst>
            <pc:docMk/>
            <pc:sldMk cId="1903786908" sldId="267"/>
            <ac:picMk id="4" creationId="{4E72DAB4-89C7-4DCA-BCCF-0C73FCBE57C3}"/>
          </ac:picMkLst>
        </pc:picChg>
        <pc:picChg chg="add del mod">
          <ac:chgData name="Victor Golub" userId="fcb2d84647a4cf2d" providerId="LiveId" clId="{50E7F184-3449-49BA-A154-E4F24DB5DA34}" dt="2024-02-21T10:00:53.508" v="1284" actId="478"/>
          <ac:picMkLst>
            <pc:docMk/>
            <pc:sldMk cId="1903786908" sldId="267"/>
            <ac:picMk id="5" creationId="{C381C8B2-0C78-4705-BBA5-1B31213353E3}"/>
          </ac:picMkLst>
        </pc:picChg>
        <pc:picChg chg="add mod">
          <ac:chgData name="Victor Golub" userId="fcb2d84647a4cf2d" providerId="LiveId" clId="{50E7F184-3449-49BA-A154-E4F24DB5DA34}" dt="2024-02-21T10:01:28.631" v="1289" actId="1076"/>
          <ac:picMkLst>
            <pc:docMk/>
            <pc:sldMk cId="1903786908" sldId="267"/>
            <ac:picMk id="8" creationId="{A6D6B436-4258-4147-8B11-B5952D27B549}"/>
          </ac:picMkLst>
        </pc:picChg>
        <pc:picChg chg="add mod">
          <ac:chgData name="Victor Golub" userId="fcb2d84647a4cf2d" providerId="LiveId" clId="{50E7F184-3449-49BA-A154-E4F24DB5DA34}" dt="2024-02-21T10:03:31.065" v="1299" actId="1076"/>
          <ac:picMkLst>
            <pc:docMk/>
            <pc:sldMk cId="1903786908" sldId="267"/>
            <ac:picMk id="12" creationId="{1291C6AA-8894-4B85-9E64-597802F65B84}"/>
          </ac:picMkLst>
        </pc:picChg>
        <pc:cxnChg chg="add mod">
          <ac:chgData name="Victor Golub" userId="fcb2d84647a4cf2d" providerId="LiveId" clId="{50E7F184-3449-49BA-A154-E4F24DB5DA34}" dt="2024-02-21T10:03:45.979" v="1308" actId="692"/>
          <ac:cxnSpMkLst>
            <pc:docMk/>
            <pc:sldMk cId="1903786908" sldId="267"/>
            <ac:cxnSpMk id="14" creationId="{AC94FC90-36F2-4AD5-A8AB-88ABF185D5A8}"/>
          </ac:cxnSpMkLst>
        </pc:cxnChg>
      </pc:sldChg>
      <pc:sldChg chg="addSp modSp add mod ord">
        <pc:chgData name="Victor Golub" userId="fcb2d84647a4cf2d" providerId="LiveId" clId="{50E7F184-3449-49BA-A154-E4F24DB5DA34}" dt="2024-02-21T10:00:58.896" v="1286" actId="1076"/>
        <pc:sldMkLst>
          <pc:docMk/>
          <pc:sldMk cId="3133101110" sldId="268"/>
        </pc:sldMkLst>
        <pc:spChg chg="mod">
          <ac:chgData name="Victor Golub" userId="fcb2d84647a4cf2d" providerId="LiveId" clId="{50E7F184-3449-49BA-A154-E4F24DB5DA34}" dt="2024-02-21T09:02:40.688" v="1076" actId="13822"/>
          <ac:spMkLst>
            <pc:docMk/>
            <pc:sldMk cId="3133101110" sldId="268"/>
            <ac:spMk id="6" creationId="{A1054B18-B66D-4FBC-A9C4-59277B1F97A3}"/>
          </ac:spMkLst>
        </pc:spChg>
        <pc:spChg chg="add mod">
          <ac:chgData name="Victor Golub" userId="fcb2d84647a4cf2d" providerId="LiveId" clId="{50E7F184-3449-49BA-A154-E4F24DB5DA34}" dt="2024-02-21T09:02:40.688" v="1076" actId="13822"/>
          <ac:spMkLst>
            <pc:docMk/>
            <pc:sldMk cId="3133101110" sldId="268"/>
            <ac:spMk id="7" creationId="{D7151775-90AA-4DA5-B2C4-E6E8630C3893}"/>
          </ac:spMkLst>
        </pc:spChg>
        <pc:spChg chg="add mod">
          <ac:chgData name="Victor Golub" userId="fcb2d84647a4cf2d" providerId="LiveId" clId="{50E7F184-3449-49BA-A154-E4F24DB5DA34}" dt="2024-02-21T09:02:40.688" v="1076" actId="13822"/>
          <ac:spMkLst>
            <pc:docMk/>
            <pc:sldMk cId="3133101110" sldId="268"/>
            <ac:spMk id="8" creationId="{EA7F3AB5-837C-49EF-A375-E380CF474F10}"/>
          </ac:spMkLst>
        </pc:spChg>
        <pc:spChg chg="mod">
          <ac:chgData name="Victor Golub" userId="fcb2d84647a4cf2d" providerId="LiveId" clId="{50E7F184-3449-49BA-A154-E4F24DB5DA34}" dt="2024-02-21T09:55:18.303" v="1170" actId="20577"/>
          <ac:spMkLst>
            <pc:docMk/>
            <pc:sldMk cId="3133101110" sldId="268"/>
            <ac:spMk id="9" creationId="{7FC9E459-8A0E-4DFB-A863-0E697746D8E9}"/>
          </ac:spMkLst>
        </pc:spChg>
        <pc:spChg chg="add mod">
          <ac:chgData name="Victor Golub" userId="fcb2d84647a4cf2d" providerId="LiveId" clId="{50E7F184-3449-49BA-A154-E4F24DB5DA34}" dt="2024-02-21T09:02:40.688" v="1076" actId="13822"/>
          <ac:spMkLst>
            <pc:docMk/>
            <pc:sldMk cId="3133101110" sldId="268"/>
            <ac:spMk id="10" creationId="{B5FE814C-7A72-453B-995A-6B8BC880FD8F}"/>
          </ac:spMkLst>
        </pc:spChg>
        <pc:picChg chg="add mod">
          <ac:chgData name="Victor Golub" userId="fcb2d84647a4cf2d" providerId="LiveId" clId="{50E7F184-3449-49BA-A154-E4F24DB5DA34}" dt="2024-02-21T10:00:58.896" v="1286" actId="1076"/>
          <ac:picMkLst>
            <pc:docMk/>
            <pc:sldMk cId="3133101110" sldId="268"/>
            <ac:picMk id="11" creationId="{81447600-5A63-4114-8D51-59F036604750}"/>
          </ac:picMkLst>
        </pc:picChg>
      </pc:sldChg>
      <pc:sldChg chg="addSp delSp modSp add mod ord">
        <pc:chgData name="Victor Golub" userId="fcb2d84647a4cf2d" providerId="LiveId" clId="{50E7F184-3449-49BA-A154-E4F24DB5DA34}" dt="2024-02-21T10:17:49.222" v="2029" actId="14100"/>
        <pc:sldMkLst>
          <pc:docMk/>
          <pc:sldMk cId="550386038" sldId="269"/>
        </pc:sldMkLst>
        <pc:spChg chg="mod">
          <ac:chgData name="Victor Golub" userId="fcb2d84647a4cf2d" providerId="LiveId" clId="{50E7F184-3449-49BA-A154-E4F24DB5DA34}" dt="2024-02-21T10:04:28.982" v="1371" actId="20577"/>
          <ac:spMkLst>
            <pc:docMk/>
            <pc:sldMk cId="550386038" sldId="269"/>
            <ac:spMk id="2" creationId="{2FC128C3-E7B7-4EC4-9EC5-B3903052011B}"/>
          </ac:spMkLst>
        </pc:spChg>
        <pc:spChg chg="add mod">
          <ac:chgData name="Victor Golub" userId="fcb2d84647a4cf2d" providerId="LiveId" clId="{50E7F184-3449-49BA-A154-E4F24DB5DA34}" dt="2024-02-21T10:08:51.922" v="1863" actId="114"/>
          <ac:spMkLst>
            <pc:docMk/>
            <pc:sldMk cId="550386038" sldId="269"/>
            <ac:spMk id="3" creationId="{F144888E-0D44-4B9B-94C3-72D20278E4AB}"/>
          </ac:spMkLst>
        </pc:spChg>
        <pc:spChg chg="mod">
          <ac:chgData name="Victor Golub" userId="fcb2d84647a4cf2d" providerId="LiveId" clId="{50E7F184-3449-49BA-A154-E4F24DB5DA34}" dt="2024-02-21T10:10:27.452" v="2025" actId="20577"/>
          <ac:spMkLst>
            <pc:docMk/>
            <pc:sldMk cId="550386038" sldId="269"/>
            <ac:spMk id="7" creationId="{7B47E774-A7D6-4C75-AE8B-6C864EAC8B1E}"/>
          </ac:spMkLst>
        </pc:spChg>
        <pc:spChg chg="del">
          <ac:chgData name="Victor Golub" userId="fcb2d84647a4cf2d" providerId="LiveId" clId="{50E7F184-3449-49BA-A154-E4F24DB5DA34}" dt="2024-02-21T10:08:54.938" v="1864" actId="478"/>
          <ac:spMkLst>
            <pc:docMk/>
            <pc:sldMk cId="550386038" sldId="269"/>
            <ac:spMk id="10" creationId="{C151AAC4-FFBB-4EDF-A416-422083CF8A60}"/>
          </ac:spMkLst>
        </pc:spChg>
        <pc:spChg chg="del">
          <ac:chgData name="Victor Golub" userId="fcb2d84647a4cf2d" providerId="LiveId" clId="{50E7F184-3449-49BA-A154-E4F24DB5DA34}" dt="2024-02-21T10:08:54.938" v="1864" actId="478"/>
          <ac:spMkLst>
            <pc:docMk/>
            <pc:sldMk cId="550386038" sldId="269"/>
            <ac:spMk id="11" creationId="{3B375EC2-E103-4B97-95B9-4D4EE3CE1811}"/>
          </ac:spMkLst>
        </pc:spChg>
        <pc:spChg chg="del">
          <ac:chgData name="Victor Golub" userId="fcb2d84647a4cf2d" providerId="LiveId" clId="{50E7F184-3449-49BA-A154-E4F24DB5DA34}" dt="2024-02-21T10:04:33.919" v="1372" actId="478"/>
          <ac:spMkLst>
            <pc:docMk/>
            <pc:sldMk cId="550386038" sldId="269"/>
            <ac:spMk id="15" creationId="{76F8C2F8-5C29-457B-BC57-1F534C17B96F}"/>
          </ac:spMkLst>
        </pc:spChg>
        <pc:picChg chg="add mod">
          <ac:chgData name="Victor Golub" userId="fcb2d84647a4cf2d" providerId="LiveId" clId="{50E7F184-3449-49BA-A154-E4F24DB5DA34}" dt="2024-02-21T10:17:49.222" v="2029" actId="14100"/>
          <ac:picMkLst>
            <pc:docMk/>
            <pc:sldMk cId="550386038" sldId="269"/>
            <ac:picMk id="4" creationId="{EC1B08F6-9548-4109-B1AE-EBD3016F6437}"/>
          </ac:picMkLst>
        </pc:picChg>
        <pc:picChg chg="del">
          <ac:chgData name="Victor Golub" userId="fcb2d84647a4cf2d" providerId="LiveId" clId="{50E7F184-3449-49BA-A154-E4F24DB5DA34}" dt="2024-02-21T10:04:33.919" v="1372" actId="478"/>
          <ac:picMkLst>
            <pc:docMk/>
            <pc:sldMk cId="550386038" sldId="269"/>
            <ac:picMk id="8" creationId="{A6D6B436-4258-4147-8B11-B5952D27B549}"/>
          </ac:picMkLst>
        </pc:picChg>
        <pc:picChg chg="del">
          <ac:chgData name="Victor Golub" userId="fcb2d84647a4cf2d" providerId="LiveId" clId="{50E7F184-3449-49BA-A154-E4F24DB5DA34}" dt="2024-02-21T10:04:33.919" v="1372" actId="478"/>
          <ac:picMkLst>
            <pc:docMk/>
            <pc:sldMk cId="550386038" sldId="269"/>
            <ac:picMk id="12" creationId="{1291C6AA-8894-4B85-9E64-597802F65B84}"/>
          </ac:picMkLst>
        </pc:picChg>
        <pc:cxnChg chg="del">
          <ac:chgData name="Victor Golub" userId="fcb2d84647a4cf2d" providerId="LiveId" clId="{50E7F184-3449-49BA-A154-E4F24DB5DA34}" dt="2024-02-21T10:04:33.919" v="1372" actId="478"/>
          <ac:cxnSpMkLst>
            <pc:docMk/>
            <pc:sldMk cId="550386038" sldId="269"/>
            <ac:cxnSpMk id="14" creationId="{AC94FC90-36F2-4AD5-A8AB-88ABF185D5A8}"/>
          </ac:cxnSpMkLst>
        </pc:cxnChg>
      </pc:sldChg>
      <pc:sldChg chg="addSp delSp modSp add mod">
        <pc:chgData name="Victor Golub" userId="fcb2d84647a4cf2d" providerId="LiveId" clId="{50E7F184-3449-49BA-A154-E4F24DB5DA34}" dt="2024-02-21T10:29:48.567" v="3144" actId="1076"/>
        <pc:sldMkLst>
          <pc:docMk/>
          <pc:sldMk cId="2168778774" sldId="270"/>
        </pc:sldMkLst>
        <pc:spChg chg="mod">
          <ac:chgData name="Victor Golub" userId="fcb2d84647a4cf2d" providerId="LiveId" clId="{50E7F184-3449-49BA-A154-E4F24DB5DA34}" dt="2024-02-21T10:18:05.465" v="2046" actId="20577"/>
          <ac:spMkLst>
            <pc:docMk/>
            <pc:sldMk cId="2168778774" sldId="270"/>
            <ac:spMk id="2" creationId="{2FC128C3-E7B7-4EC4-9EC5-B3903052011B}"/>
          </ac:spMkLst>
        </pc:spChg>
        <pc:spChg chg="del mod">
          <ac:chgData name="Victor Golub" userId="fcb2d84647a4cf2d" providerId="LiveId" clId="{50E7F184-3449-49BA-A154-E4F24DB5DA34}" dt="2024-02-21T10:20:26.979" v="2269" actId="478"/>
          <ac:spMkLst>
            <pc:docMk/>
            <pc:sldMk cId="2168778774" sldId="270"/>
            <ac:spMk id="3" creationId="{F144888E-0D44-4B9B-94C3-72D20278E4AB}"/>
          </ac:spMkLst>
        </pc:spChg>
        <pc:spChg chg="mod">
          <ac:chgData name="Victor Golub" userId="fcb2d84647a4cf2d" providerId="LiveId" clId="{50E7F184-3449-49BA-A154-E4F24DB5DA34}" dt="2024-02-21T10:20:18.635" v="2267" actId="20577"/>
          <ac:spMkLst>
            <pc:docMk/>
            <pc:sldMk cId="2168778774" sldId="270"/>
            <ac:spMk id="7" creationId="{7B47E774-A7D6-4C75-AE8B-6C864EAC8B1E}"/>
          </ac:spMkLst>
        </pc:spChg>
        <pc:picChg chg="del">
          <ac:chgData name="Victor Golub" userId="fcb2d84647a4cf2d" providerId="LiveId" clId="{50E7F184-3449-49BA-A154-E4F24DB5DA34}" dt="2024-02-21T10:20:29.307" v="2270" actId="478"/>
          <ac:picMkLst>
            <pc:docMk/>
            <pc:sldMk cId="2168778774" sldId="270"/>
            <ac:picMk id="4" creationId="{EC1B08F6-9548-4109-B1AE-EBD3016F6437}"/>
          </ac:picMkLst>
        </pc:picChg>
        <pc:picChg chg="add mod">
          <ac:chgData name="Victor Golub" userId="fcb2d84647a4cf2d" providerId="LiveId" clId="{50E7F184-3449-49BA-A154-E4F24DB5DA34}" dt="2024-02-21T10:29:48.567" v="3144" actId="1076"/>
          <ac:picMkLst>
            <pc:docMk/>
            <pc:sldMk cId="2168778774" sldId="270"/>
            <ac:picMk id="5" creationId="{0B19740E-019C-4769-9EFC-EC7184B75E52}"/>
          </ac:picMkLst>
        </pc:picChg>
      </pc:sldChg>
      <pc:sldChg chg="addSp delSp modSp new mod">
        <pc:chgData name="Victor Golub" userId="fcb2d84647a4cf2d" providerId="LiveId" clId="{50E7F184-3449-49BA-A154-E4F24DB5DA34}" dt="2024-02-21T11:21:10.203" v="3661" actId="14100"/>
        <pc:sldMkLst>
          <pc:docMk/>
          <pc:sldMk cId="4027923317" sldId="271"/>
        </pc:sldMkLst>
        <pc:spChg chg="del">
          <ac:chgData name="Victor Golub" userId="fcb2d84647a4cf2d" providerId="LiveId" clId="{50E7F184-3449-49BA-A154-E4F24DB5DA34}" dt="2024-02-21T10:36:06.880" v="3200" actId="478"/>
          <ac:spMkLst>
            <pc:docMk/>
            <pc:sldMk cId="4027923317" sldId="271"/>
            <ac:spMk id="2" creationId="{407C327E-8B91-46FB-807C-16B5486BE4D8}"/>
          </ac:spMkLst>
        </pc:spChg>
        <pc:spChg chg="del">
          <ac:chgData name="Victor Golub" userId="fcb2d84647a4cf2d" providerId="LiveId" clId="{50E7F184-3449-49BA-A154-E4F24DB5DA34}" dt="2024-02-21T10:35:20.599" v="3189" actId="478"/>
          <ac:spMkLst>
            <pc:docMk/>
            <pc:sldMk cId="4027923317" sldId="271"/>
            <ac:spMk id="3" creationId="{C7881B5D-7A3C-4F36-951D-FA70FEB037FD}"/>
          </ac:spMkLst>
        </pc:spChg>
        <pc:spChg chg="add mod">
          <ac:chgData name="Victor Golub" userId="fcb2d84647a4cf2d" providerId="LiveId" clId="{50E7F184-3449-49BA-A154-E4F24DB5DA34}" dt="2024-02-21T10:36:22.567" v="3245" actId="20577"/>
          <ac:spMkLst>
            <pc:docMk/>
            <pc:sldMk cId="4027923317" sldId="271"/>
            <ac:spMk id="5" creationId="{4A1A027E-87F9-4018-A4AE-C0670C58BD71}"/>
          </ac:spMkLst>
        </pc:spChg>
        <pc:spChg chg="add mod">
          <ac:chgData name="Victor Golub" userId="fcb2d84647a4cf2d" providerId="LiveId" clId="{50E7F184-3449-49BA-A154-E4F24DB5DA34}" dt="2024-02-21T10:36:38.175" v="3249" actId="1076"/>
          <ac:spMkLst>
            <pc:docMk/>
            <pc:sldMk cId="4027923317" sldId="271"/>
            <ac:spMk id="6" creationId="{7B1EF12B-0F15-4AD5-87A7-075B6C8BAA50}"/>
          </ac:spMkLst>
        </pc:spChg>
        <pc:spChg chg="add mod">
          <ac:chgData name="Victor Golub" userId="fcb2d84647a4cf2d" providerId="LiveId" clId="{50E7F184-3449-49BA-A154-E4F24DB5DA34}" dt="2024-02-21T11:21:10.203" v="3661" actId="14100"/>
          <ac:spMkLst>
            <pc:docMk/>
            <pc:sldMk cId="4027923317" sldId="271"/>
            <ac:spMk id="7" creationId="{5EDEAE70-A5B4-4A4E-922A-F5B3B6C63A1F}"/>
          </ac:spMkLst>
        </pc:spChg>
        <pc:picChg chg="add mod">
          <ac:chgData name="Victor Golub" userId="fcb2d84647a4cf2d" providerId="LiveId" clId="{50E7F184-3449-49BA-A154-E4F24DB5DA34}" dt="2024-02-21T10:36:25.729" v="3246" actId="1076"/>
          <ac:picMkLst>
            <pc:docMk/>
            <pc:sldMk cId="4027923317" sldId="271"/>
            <ac:picMk id="4" creationId="{CD3D3A90-D506-4109-9FF6-280931A550D9}"/>
          </ac:picMkLst>
        </pc:picChg>
      </pc:sldChg>
      <pc:sldChg chg="addSp delSp modSp add mod">
        <pc:chgData name="Victor Golub" userId="fcb2d84647a4cf2d" providerId="LiveId" clId="{50E7F184-3449-49BA-A154-E4F24DB5DA34}" dt="2024-02-21T11:24:52.950" v="3979" actId="1076"/>
        <pc:sldMkLst>
          <pc:docMk/>
          <pc:sldMk cId="414950586" sldId="272"/>
        </pc:sldMkLst>
        <pc:spChg chg="mod">
          <ac:chgData name="Victor Golub" userId="fcb2d84647a4cf2d" providerId="LiveId" clId="{50E7F184-3449-49BA-A154-E4F24DB5DA34}" dt="2024-02-21T11:23:55.964" v="3920" actId="20577"/>
          <ac:spMkLst>
            <pc:docMk/>
            <pc:sldMk cId="414950586" sldId="272"/>
            <ac:spMk id="5" creationId="{4A1A027E-87F9-4018-A4AE-C0670C58BD71}"/>
          </ac:spMkLst>
        </pc:spChg>
        <pc:spChg chg="del">
          <ac:chgData name="Victor Golub" userId="fcb2d84647a4cf2d" providerId="LiveId" clId="{50E7F184-3449-49BA-A154-E4F24DB5DA34}" dt="2024-02-21T11:20:45.249" v="3642" actId="478"/>
          <ac:spMkLst>
            <pc:docMk/>
            <pc:sldMk cId="414950586" sldId="272"/>
            <ac:spMk id="6" creationId="{7B1EF12B-0F15-4AD5-87A7-075B6C8BAA50}"/>
          </ac:spMkLst>
        </pc:spChg>
        <pc:spChg chg="mod">
          <ac:chgData name="Victor Golub" userId="fcb2d84647a4cf2d" providerId="LiveId" clId="{50E7F184-3449-49BA-A154-E4F24DB5DA34}" dt="2024-02-21T11:24:49.672" v="3977" actId="20577"/>
          <ac:spMkLst>
            <pc:docMk/>
            <pc:sldMk cId="414950586" sldId="272"/>
            <ac:spMk id="7" creationId="{5EDEAE70-A5B4-4A4E-922A-F5B3B6C63A1F}"/>
          </ac:spMkLst>
        </pc:spChg>
        <pc:picChg chg="add mod">
          <ac:chgData name="Victor Golub" userId="fcb2d84647a4cf2d" providerId="LiveId" clId="{50E7F184-3449-49BA-A154-E4F24DB5DA34}" dt="2024-02-21T11:24:52.950" v="3979" actId="1076"/>
          <ac:picMkLst>
            <pc:docMk/>
            <pc:sldMk cId="414950586" sldId="272"/>
            <ac:picMk id="2" creationId="{EBD23A46-AAB7-456D-B409-09287F2C99F2}"/>
          </ac:picMkLst>
        </pc:picChg>
        <pc:picChg chg="del">
          <ac:chgData name="Victor Golub" userId="fcb2d84647a4cf2d" providerId="LiveId" clId="{50E7F184-3449-49BA-A154-E4F24DB5DA34}" dt="2024-02-21T11:20:45.249" v="3642" actId="478"/>
          <ac:picMkLst>
            <pc:docMk/>
            <pc:sldMk cId="414950586" sldId="272"/>
            <ac:picMk id="4" creationId="{CD3D3A90-D506-4109-9FF6-280931A550D9}"/>
          </ac:picMkLst>
        </pc:picChg>
      </pc:sldChg>
      <pc:sldChg chg="add del">
        <pc:chgData name="Victor Golub" userId="fcb2d84647a4cf2d" providerId="LiveId" clId="{50E7F184-3449-49BA-A154-E4F24DB5DA34}" dt="2024-02-21T11:22:44.399" v="3842" actId="47"/>
        <pc:sldMkLst>
          <pc:docMk/>
          <pc:sldMk cId="3313092740" sldId="273"/>
        </pc:sldMkLst>
      </pc:sldChg>
      <pc:sldChg chg="addSp delSp modSp add mod">
        <pc:chgData name="Victor Golub" userId="fcb2d84647a4cf2d" providerId="LiveId" clId="{50E7F184-3449-49BA-A154-E4F24DB5DA34}" dt="2024-02-21T11:26:10.189" v="4083" actId="113"/>
        <pc:sldMkLst>
          <pc:docMk/>
          <pc:sldMk cId="4170848386" sldId="273"/>
        </pc:sldMkLst>
        <pc:spChg chg="mod">
          <ac:chgData name="Victor Golub" userId="fcb2d84647a4cf2d" providerId="LiveId" clId="{50E7F184-3449-49BA-A154-E4F24DB5DA34}" dt="2024-02-21T11:24:14.996" v="3951" actId="20577"/>
          <ac:spMkLst>
            <pc:docMk/>
            <pc:sldMk cId="4170848386" sldId="273"/>
            <ac:spMk id="5" creationId="{4A1A027E-87F9-4018-A4AE-C0670C58BD71}"/>
          </ac:spMkLst>
        </pc:spChg>
        <pc:spChg chg="mod">
          <ac:chgData name="Victor Golub" userId="fcb2d84647a4cf2d" providerId="LiveId" clId="{50E7F184-3449-49BA-A154-E4F24DB5DA34}" dt="2024-02-21T11:26:10.189" v="4083" actId="113"/>
          <ac:spMkLst>
            <pc:docMk/>
            <pc:sldMk cId="4170848386" sldId="273"/>
            <ac:spMk id="7" creationId="{5EDEAE70-A5B4-4A4E-922A-F5B3B6C63A1F}"/>
          </ac:spMkLst>
        </pc:spChg>
        <pc:picChg chg="del">
          <ac:chgData name="Victor Golub" userId="fcb2d84647a4cf2d" providerId="LiveId" clId="{50E7F184-3449-49BA-A154-E4F24DB5DA34}" dt="2024-02-21T11:24:33.245" v="3965" actId="478"/>
          <ac:picMkLst>
            <pc:docMk/>
            <pc:sldMk cId="4170848386" sldId="273"/>
            <ac:picMk id="2" creationId="{EBD23A46-AAB7-456D-B409-09287F2C99F2}"/>
          </ac:picMkLst>
        </pc:picChg>
        <pc:picChg chg="add mod">
          <ac:chgData name="Victor Golub" userId="fcb2d84647a4cf2d" providerId="LiveId" clId="{50E7F184-3449-49BA-A154-E4F24DB5DA34}" dt="2024-02-21T11:25:38.747" v="3990" actId="1076"/>
          <ac:picMkLst>
            <pc:docMk/>
            <pc:sldMk cId="4170848386" sldId="273"/>
            <ac:picMk id="3" creationId="{F26E7357-5663-47CA-982D-DE071821A123}"/>
          </ac:picMkLst>
        </pc:picChg>
      </pc:sldChg>
      <pc:sldChg chg="add del">
        <pc:chgData name="Victor Golub" userId="fcb2d84647a4cf2d" providerId="LiveId" clId="{50E7F184-3449-49BA-A154-E4F24DB5DA34}" dt="2024-02-21T11:22:39.668" v="3841"/>
        <pc:sldMkLst>
          <pc:docMk/>
          <pc:sldMk cId="3879306568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EA27-565A-4635-A7CC-DB933DFDF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9C703-965E-4D37-8BB5-83E5E562E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5135-84C5-4B4F-A7FC-FB1D95D3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1981-2D63-4899-9627-48791A62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52FA9-6B3D-44EB-B292-491CE1CC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206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906E-39F5-4493-8DF7-08A62BFC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3CAF-9847-4F1C-BF85-54364449D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DEF3B-50E4-445E-85A5-D6B2EFC3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86C36-8FC1-4540-8EFA-0B1307BE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E6E42-966D-46DB-A292-A8A68B1B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916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24FE8-C01B-47F2-992D-C91FA91A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BAF2-948F-4F0A-AA62-D76B9445E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F54DB-F339-4256-8EB7-4460946B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5F9D1-84D3-4D70-B6C6-B0E45F9B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382A-552B-4E00-B8C9-1A331676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810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D27D-A3BD-4635-83B6-7413FFA4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06A1-8EC6-401B-AB50-4D523216D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F1D88-92C3-4873-A6A0-B951D158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5C96C-B3C7-4626-B205-3D5EA77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E8EB6-9635-4497-A1A6-807A47A2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03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94B0-0475-454D-9318-77E09496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A2146-5A68-45E3-9568-CB89F9D32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C803-D673-4D3F-B107-78DF64C3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30A4C-D475-4CAE-8DE6-474A2073D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528EC-0D2E-4F0C-81D6-B4E0499C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226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FE7B-9961-49B3-8A51-1C9813D5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6008-F217-4D61-AA41-8E9684867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39274-DC57-4CC5-8ED1-2044453A3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890F3-FE86-45E7-852A-159AACF4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04603-2B80-474C-BD04-0AC7BD2D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78ABE-80D8-4035-8522-0E4EDC41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769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F10B-0AB9-495D-9AEF-3EB0BEA4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E0DCC-1201-40E5-8001-CB1A7FA89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EFF6A-83F1-4A14-9709-1AB730D66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F0BFE-3DE0-411C-B5F5-5D1228CC4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58D2F-AD2E-4594-9E47-AB7C94164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779F8-11DD-4F28-AE85-4B6BF008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DF75D2-93AD-484F-906E-24868373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71F67-E733-4A9B-9153-C8C4171F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486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8607-10C1-4E66-A07C-A6D4C23E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09C76-0813-4CC8-8C44-02441BAA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BCA9F-2BF0-4FD4-B4C9-C67DB2C7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C33B0-A9F7-46F2-A4C1-6FB5E2E5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504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6834C-F7D4-4D5E-B53A-765FA02E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10C0D-F1EB-41DB-8FFA-CDC0A7DC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D9E5-05F8-45AE-A406-663ACEA4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119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7D16-7E96-4E59-9097-8EA66DB3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A6C-2047-42E7-93DF-D84063DE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F483A-8E1D-4809-9CA7-13164EEED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C1D1B-419D-43C1-A668-20961BB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0281B-1C7F-4EB6-B078-694BCD61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96117-10E1-41B4-B5DD-D3E2CADA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522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D6A7-8BD5-493F-A3A5-AFB10EE7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882CA-BEE7-4DD6-98DD-861693B93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B2CEE-4EA3-4B78-AF25-FB97D4CCA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E4DD2-7B07-4A42-B8DE-267A6FDE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0A47A-0498-456C-AF8C-9EBDE318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28E0-F8EC-4B7E-8B2C-94F75E57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705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AB0AD-DDD5-499A-9403-4E82430C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7C666-271B-4FC2-8B47-61C5EAD5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61BD-CC06-4837-9D64-DDFBD206E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BC7C-765C-4AFF-A11C-EA71E6DBC2AE}" type="datetimeFigureOut">
              <a:rPr lang="uk-UA" smtClean="0"/>
              <a:t>29.02.2024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5808-5050-4630-A355-DC584F4FC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04075-984D-4607-AD6C-8BDDD798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E24F-B5A9-4CA3-B6AD-6562BE2470F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0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27EC-AF2D-42AE-889F-51367C27F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NFC to SERIAL READER</a:t>
            </a:r>
            <a:endParaRPr lang="uk-U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B72E4-887D-4D44-A3BF-A40B0F11A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Assembling manual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17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3. 3D printing</a:t>
            </a:r>
            <a:endParaRPr lang="uk-U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7CD0E-FF7B-43DA-93C6-7AF6758D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83" y="2000162"/>
            <a:ext cx="3025238" cy="2730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90805-F7F1-467C-BC7A-E5EC46310E3D}"/>
              </a:ext>
            </a:extLst>
          </p:cNvPr>
          <p:cNvSpPr txBox="1"/>
          <p:nvPr/>
        </p:nvSpPr>
        <p:spPr>
          <a:xfrm>
            <a:off x="2306320" y="1630830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part (</a:t>
            </a:r>
            <a:r>
              <a:rPr lang="en-US" dirty="0" err="1"/>
              <a:t>NFC_top.stl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352A6-CAF3-4732-A419-16866447C774}"/>
              </a:ext>
            </a:extLst>
          </p:cNvPr>
          <p:cNvSpPr txBox="1"/>
          <p:nvPr/>
        </p:nvSpPr>
        <p:spPr>
          <a:xfrm>
            <a:off x="7244080" y="1600500"/>
            <a:ext cx="26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part (</a:t>
            </a:r>
            <a:r>
              <a:rPr lang="en-US" dirty="0" err="1"/>
              <a:t>NFC_top.stl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869C6-7759-4CE3-9511-A1B8B2693C10}"/>
              </a:ext>
            </a:extLst>
          </p:cNvPr>
          <p:cNvSpPr txBox="1"/>
          <p:nvPr/>
        </p:nvSpPr>
        <p:spPr>
          <a:xfrm>
            <a:off x="1808480" y="4905959"/>
            <a:ext cx="38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Print it in this position with supports</a:t>
            </a:r>
          </a:p>
          <a:p>
            <a:pPr marL="285750" indent="-285750">
              <a:buFontTx/>
              <a:buChar char="-"/>
            </a:pPr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C9F84-76E4-47E2-9791-325101DC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61" y="2000163"/>
            <a:ext cx="3290253" cy="27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0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8" y="3061830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4. Assembling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324837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4.1. PN532 module</a:t>
            </a:r>
            <a:endParaRPr lang="uk-U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DF2D5-743C-4A2F-9E01-4374B1984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48" y="1795138"/>
            <a:ext cx="3550424" cy="3521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9E459-8A0E-4DFB-A863-0E697746D8E9}"/>
              </a:ext>
            </a:extLst>
          </p:cNvPr>
          <p:cNvSpPr txBox="1"/>
          <p:nvPr/>
        </p:nvSpPr>
        <p:spPr>
          <a:xfrm>
            <a:off x="4963160" y="1849120"/>
            <a:ext cx="698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Tightly insert the PN532 module to the square place as it’s shown;</a:t>
            </a:r>
          </a:p>
          <a:p>
            <a:pPr marL="342900" indent="-342900">
              <a:buAutoNum type="arabicPeriod"/>
            </a:pPr>
            <a:r>
              <a:rPr lang="en-US" dirty="0"/>
              <a:t>Check if there are no obstacles between the module and the enclosure, the surface of the module should be tightly pressed to the enclosure;</a:t>
            </a:r>
          </a:p>
          <a:p>
            <a:pPr marL="342900" indent="-342900">
              <a:buAutoNum type="arabicPeriod"/>
            </a:pPr>
            <a:r>
              <a:rPr lang="en-US" dirty="0"/>
              <a:t>Add hot stick glue in the corners as it’s shown by arrows;</a:t>
            </a:r>
          </a:p>
          <a:p>
            <a:pPr marL="342900" indent="-342900">
              <a:buAutoNum type="arabicPeriod"/>
            </a:pPr>
            <a:r>
              <a:rPr lang="en-US" dirty="0"/>
              <a:t>Hold the module until the glue hardens.</a:t>
            </a:r>
            <a:endParaRPr lang="uk-UA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90A8F03-E2E3-4A48-AED8-07862F9E3FCF}"/>
              </a:ext>
            </a:extLst>
          </p:cNvPr>
          <p:cNvSpPr/>
          <p:nvPr/>
        </p:nvSpPr>
        <p:spPr>
          <a:xfrm>
            <a:off x="2575560" y="2494143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1373F41-69F7-45EA-BB54-AE21698A8F19}"/>
              </a:ext>
            </a:extLst>
          </p:cNvPr>
          <p:cNvSpPr/>
          <p:nvPr/>
        </p:nvSpPr>
        <p:spPr>
          <a:xfrm>
            <a:off x="2626360" y="3840480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1380AD-3BC3-4848-828F-C27FEB891CA4}"/>
              </a:ext>
            </a:extLst>
          </p:cNvPr>
          <p:cNvSpPr/>
          <p:nvPr/>
        </p:nvSpPr>
        <p:spPr>
          <a:xfrm>
            <a:off x="1413634" y="2623683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24A892-6AB1-4A21-BEC9-6D75F832E8FF}"/>
              </a:ext>
            </a:extLst>
          </p:cNvPr>
          <p:cNvSpPr/>
          <p:nvPr/>
        </p:nvSpPr>
        <p:spPr>
          <a:xfrm>
            <a:off x="1321048" y="3840480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307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4.2. RGB LED module</a:t>
            </a:r>
            <a:endParaRPr lang="uk-U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9E459-8A0E-4DFB-A863-0E697746D8E9}"/>
              </a:ext>
            </a:extLst>
          </p:cNvPr>
          <p:cNvSpPr txBox="1"/>
          <p:nvPr/>
        </p:nvSpPr>
        <p:spPr>
          <a:xfrm>
            <a:off x="4963160" y="1849120"/>
            <a:ext cx="698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Tightly insert the RGB module into the LED holder as it’s shown;</a:t>
            </a:r>
          </a:p>
          <a:p>
            <a:pPr marL="342900" indent="-342900">
              <a:buAutoNum type="arabicPeriod"/>
            </a:pPr>
            <a:r>
              <a:rPr lang="en-US" dirty="0"/>
              <a:t>Check how it fits on the top side of the housing;</a:t>
            </a:r>
          </a:p>
          <a:p>
            <a:pPr marL="342900" indent="-342900">
              <a:buAutoNum type="arabicPeriod"/>
            </a:pPr>
            <a:r>
              <a:rPr lang="en-US" dirty="0"/>
              <a:t>Add thermal glue in the places as it’s shown;</a:t>
            </a:r>
          </a:p>
          <a:p>
            <a:pPr marL="342900" indent="-342900">
              <a:buAutoNum type="arabicPeriod"/>
            </a:pPr>
            <a:r>
              <a:rPr lang="en-US" dirty="0"/>
              <a:t>Hold the module until the glue hardens.</a:t>
            </a:r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2DAB4-89C7-4DCA-BCCF-0C73FCBE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884045"/>
            <a:ext cx="3302583" cy="331164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1054B18-B66D-4FBC-A9C4-59277B1F97A3}"/>
              </a:ext>
            </a:extLst>
          </p:cNvPr>
          <p:cNvSpPr/>
          <p:nvPr/>
        </p:nvSpPr>
        <p:spPr>
          <a:xfrm>
            <a:off x="2209800" y="3810000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151775-90AA-4DA5-B2C4-E6E8630C3893}"/>
              </a:ext>
            </a:extLst>
          </p:cNvPr>
          <p:cNvSpPr/>
          <p:nvPr/>
        </p:nvSpPr>
        <p:spPr>
          <a:xfrm>
            <a:off x="1979242" y="2467203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A7F3AB5-837C-49EF-A375-E380CF474F10}"/>
              </a:ext>
            </a:extLst>
          </p:cNvPr>
          <p:cNvSpPr/>
          <p:nvPr/>
        </p:nvSpPr>
        <p:spPr>
          <a:xfrm rot="10800000">
            <a:off x="2870200" y="3754120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5FE814C-7A72-453B-995A-6B8BC880FD8F}"/>
              </a:ext>
            </a:extLst>
          </p:cNvPr>
          <p:cNvSpPr/>
          <p:nvPr/>
        </p:nvSpPr>
        <p:spPr>
          <a:xfrm rot="10800000">
            <a:off x="2857500" y="2467203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47600-5A63-4114-8D51-59F03660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3160" y="4157591"/>
            <a:ext cx="2281495" cy="22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01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4.3. Buzzer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E774-A7D6-4C75-AE8B-6C864EAC8B1E}"/>
              </a:ext>
            </a:extLst>
          </p:cNvPr>
          <p:cNvSpPr txBox="1"/>
          <p:nvPr/>
        </p:nvSpPr>
        <p:spPr>
          <a:xfrm>
            <a:off x="4963160" y="1849120"/>
            <a:ext cx="698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Tightly insert the Buzzer module into the Buzzer holder as it’s shown;</a:t>
            </a:r>
          </a:p>
          <a:p>
            <a:pPr marL="342900" indent="-342900">
              <a:buAutoNum type="arabicPeriod"/>
            </a:pPr>
            <a:r>
              <a:rPr lang="en-US" dirty="0"/>
              <a:t>Check how it fits on the top side of the housing – the membrane should be visible through the hole (see the second picture);</a:t>
            </a:r>
          </a:p>
          <a:p>
            <a:pPr marL="342900" indent="-342900">
              <a:buAutoNum type="arabicPeriod"/>
            </a:pPr>
            <a:r>
              <a:rPr lang="en-US" dirty="0"/>
              <a:t>Add thermal glue in the place as it’s shown;</a:t>
            </a:r>
          </a:p>
          <a:p>
            <a:pPr marL="342900" indent="-342900">
              <a:buAutoNum type="arabicPeriod"/>
            </a:pPr>
            <a:r>
              <a:rPr lang="en-US" dirty="0"/>
              <a:t>Hold the module until the glue hardens.</a:t>
            </a:r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6B436-4258-4147-8B11-B5952D27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4" y="1612587"/>
            <a:ext cx="3625215" cy="305587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151AAC4-FFBB-4EDF-A416-422083CF8A60}"/>
              </a:ext>
            </a:extLst>
          </p:cNvPr>
          <p:cNvSpPr/>
          <p:nvPr/>
        </p:nvSpPr>
        <p:spPr>
          <a:xfrm>
            <a:off x="1443215" y="3299460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375EC2-E103-4B97-95B9-4D4EE3CE1811}"/>
              </a:ext>
            </a:extLst>
          </p:cNvPr>
          <p:cNvSpPr/>
          <p:nvPr/>
        </p:nvSpPr>
        <p:spPr>
          <a:xfrm rot="10800000">
            <a:off x="2127782" y="3314099"/>
            <a:ext cx="177800" cy="2590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91C6AA-8894-4B85-9E64-597802F6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22" y="3999936"/>
            <a:ext cx="2341135" cy="234113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4FC90-36F2-4AD5-A8AB-88ABF185D5A8}"/>
              </a:ext>
            </a:extLst>
          </p:cNvPr>
          <p:cNvCxnSpPr/>
          <p:nvPr/>
        </p:nvCxnSpPr>
        <p:spPr>
          <a:xfrm flipH="1" flipV="1">
            <a:off x="6707101" y="5490904"/>
            <a:ext cx="1258122" cy="477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F8C2F8-5C29-457B-BC57-1F534C17B96F}"/>
              </a:ext>
            </a:extLst>
          </p:cNvPr>
          <p:cNvSpPr txBox="1"/>
          <p:nvPr/>
        </p:nvSpPr>
        <p:spPr>
          <a:xfrm>
            <a:off x="7883471" y="5783708"/>
            <a:ext cx="392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Buzzer’s membrane is visible in the hole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378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4.4. ESP32 Board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E774-A7D6-4C75-AE8B-6C864EAC8B1E}"/>
              </a:ext>
            </a:extLst>
          </p:cNvPr>
          <p:cNvSpPr txBox="1"/>
          <p:nvPr/>
        </p:nvSpPr>
        <p:spPr>
          <a:xfrm>
            <a:off x="4963160" y="1849120"/>
            <a:ext cx="698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Connect the USB cable to the ESP32 board* (it’s required for height positioning).</a:t>
            </a:r>
          </a:p>
          <a:p>
            <a:pPr marL="342900" indent="-342900">
              <a:buAutoNum type="arabicPeriod"/>
            </a:pPr>
            <a:r>
              <a:rPr lang="en-US" dirty="0"/>
              <a:t>Stick the ESP32 board to the bottom part of the enclosure: hot stick glue or thick double-sided tape</a:t>
            </a:r>
            <a:r>
              <a:rPr lang="ru-RU" dirty="0"/>
              <a:t> </a:t>
            </a:r>
            <a:r>
              <a:rPr lang="en-US" dirty="0"/>
              <a:t>may be used. The ESP32 board should be placed in a position where USB connector is in the center. Please test how the housing is closing with all components instead USB cable connected before gluing the ESP32 board.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4888E-0D44-4B9B-94C3-72D20278E4AB}"/>
              </a:ext>
            </a:extLst>
          </p:cNvPr>
          <p:cNvSpPr txBox="1"/>
          <p:nvPr/>
        </p:nvSpPr>
        <p:spPr>
          <a:xfrm>
            <a:off x="4260312" y="4718645"/>
            <a:ext cx="698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The ESP32 board which is shown here is of a different model, but the idea of assembling is the same</a:t>
            </a:r>
            <a:endParaRPr lang="uk-UA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B08F6-9548-4109-B1AE-EBD3016F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8" y="1467173"/>
            <a:ext cx="3268591" cy="31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8C3-E7B7-4EC4-9EC5-B390305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4.4. Final assembling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E774-A7D6-4C75-AE8B-6C864EAC8B1E}"/>
              </a:ext>
            </a:extLst>
          </p:cNvPr>
          <p:cNvSpPr txBox="1"/>
          <p:nvPr/>
        </p:nvSpPr>
        <p:spPr>
          <a:xfrm>
            <a:off x="4963160" y="1849120"/>
            <a:ext cx="698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Connect the NFC reader to a PC; check if it works;</a:t>
            </a:r>
          </a:p>
          <a:p>
            <a:pPr marL="342900" indent="-342900">
              <a:buAutoNum type="arabicPeriod"/>
            </a:pPr>
            <a:r>
              <a:rPr lang="en-US" dirty="0"/>
              <a:t>Add several drops of any instant gel glue to the side</a:t>
            </a:r>
            <a:r>
              <a:rPr lang="ru-RU" dirty="0"/>
              <a:t> </a:t>
            </a:r>
            <a:r>
              <a:rPr lang="en-US" dirty="0"/>
              <a:t>of the bottom part;</a:t>
            </a:r>
          </a:p>
          <a:p>
            <a:pPr marL="342900" indent="-342900">
              <a:buAutoNum type="arabicPeriod"/>
            </a:pPr>
            <a:r>
              <a:rPr lang="en-US" dirty="0"/>
              <a:t>Tightly connect both </a:t>
            </a:r>
            <a:r>
              <a:rPr lang="ru-RU" dirty="0"/>
              <a:t> </a:t>
            </a:r>
            <a:r>
              <a:rPr lang="en-US" dirty="0"/>
              <a:t>parts of the housing and wait for gluing.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740E-019C-4769-9EFC-EC7184B7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0" y="1849120"/>
            <a:ext cx="3997245" cy="32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7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6CAE-6A6B-4D4D-B6BA-E89E09CA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7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5. User manual</a:t>
            </a:r>
            <a:endParaRPr lang="uk-U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3B1E4-26B9-4639-9485-A88B1C893877}"/>
              </a:ext>
            </a:extLst>
          </p:cNvPr>
          <p:cNvSpPr txBox="1"/>
          <p:nvPr/>
        </p:nvSpPr>
        <p:spPr>
          <a:xfrm>
            <a:off x="981560" y="1141709"/>
            <a:ext cx="9975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Connect the NFC reader to the PC, and wait for its boot: RGB color scanning, a single beep.</a:t>
            </a:r>
          </a:p>
          <a:p>
            <a:pPr marL="342900" indent="-342900">
              <a:buAutoNum type="arabicPeriod"/>
            </a:pPr>
            <a:r>
              <a:rPr lang="en-US" dirty="0"/>
              <a:t>Check if the device is ready for scanning: solid green LED lights.</a:t>
            </a:r>
          </a:p>
          <a:p>
            <a:pPr marL="342900" indent="-342900">
              <a:buAutoNum type="arabicPeriod"/>
            </a:pPr>
            <a:r>
              <a:rPr lang="en-US" dirty="0"/>
              <a:t>Scan the NFC tag: put it in the scanning area and wait for the beep sound. Check if the text record arrived at the Serial port.</a:t>
            </a:r>
          </a:p>
          <a:p>
            <a:pPr marL="342900" indent="-342900">
              <a:buAutoNum type="arabicPeriod"/>
            </a:pPr>
            <a:r>
              <a:rPr lang="en-US" dirty="0"/>
              <a:t>Troubleshooting: </a:t>
            </a:r>
          </a:p>
          <a:p>
            <a:r>
              <a:rPr lang="en-US" dirty="0"/>
              <a:t>	- if the device is constantly beeping and blinking red after it’s connected to the PC – reconnect 	it. If it does not help after 2-3 attempts – this means that PN532 module is not recognized and 	wiring should be checked.</a:t>
            </a:r>
          </a:p>
          <a:p>
            <a:r>
              <a:rPr lang="en-US" dirty="0"/>
              <a:t>	- if the device beeps three times and blinks red when NFC tag is scanned – the tag was removed 	before it was read, scan it again.</a:t>
            </a:r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7540F-EAC5-4A2C-A47E-F38A375C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30339"/>
            <a:ext cx="2690221" cy="216253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8A9DB0B1-CCA8-46C2-A2BD-561508A62988}"/>
              </a:ext>
            </a:extLst>
          </p:cNvPr>
          <p:cNvSpPr/>
          <p:nvPr/>
        </p:nvSpPr>
        <p:spPr>
          <a:xfrm rot="16200000">
            <a:off x="6049289" y="4322973"/>
            <a:ext cx="167325" cy="1041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13014-7E00-4EC1-9C7D-481B8F67A040}"/>
              </a:ext>
            </a:extLst>
          </p:cNvPr>
          <p:cNvSpPr txBox="1"/>
          <p:nvPr/>
        </p:nvSpPr>
        <p:spPr>
          <a:xfrm>
            <a:off x="4176010" y="4628298"/>
            <a:ext cx="149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Scanning area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52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A773E-BA49-4C49-993E-F455F4FD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4984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1. Wiring</a:t>
            </a:r>
            <a:endParaRPr lang="uk-U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3490-DAEE-4CD1-BA5E-A5FAA9B71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809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Wiring notes:</a:t>
            </a:r>
          </a:p>
          <a:p>
            <a:pPr>
              <a:buFontTx/>
              <a:buChar char="-"/>
            </a:pPr>
            <a:r>
              <a:rPr lang="en-US" dirty="0"/>
              <a:t>The optimum wire length is ~3 inches.</a:t>
            </a:r>
          </a:p>
          <a:p>
            <a:pPr>
              <a:buFontTx/>
              <a:buChar char="-"/>
            </a:pPr>
            <a:r>
              <a:rPr lang="en-US" dirty="0"/>
              <a:t>Use thermal shrinking tubes (if it’s possible) to protect places of soldering to metal connectors:</a:t>
            </a:r>
          </a:p>
          <a:p>
            <a:pPr>
              <a:buFontTx/>
              <a:buChar char="-"/>
            </a:pPr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491B8-5FB0-415F-BEAF-BFA23D7A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109" y="2888597"/>
            <a:ext cx="2597412" cy="14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BB5F-8D7B-4EED-BF9B-B5895C51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0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1.1. Buzzer</a:t>
            </a:r>
            <a:endParaRPr lang="uk-U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8B6A-A938-4A62-B6F8-FB664B48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01" y="1392872"/>
            <a:ext cx="1878407" cy="4272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A9CAF-239D-4918-A1E3-D2586055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50281">
            <a:off x="1670855" y="2443605"/>
            <a:ext cx="1197682" cy="1189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5A13-CFB2-4A21-A33A-E0595C234799}"/>
              </a:ext>
            </a:extLst>
          </p:cNvPr>
          <p:cNvSpPr txBox="1"/>
          <p:nvPr/>
        </p:nvSpPr>
        <p:spPr>
          <a:xfrm>
            <a:off x="7842889" y="1555432"/>
            <a:ext cx="219643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ESP32</a:t>
            </a:r>
            <a:r>
              <a:rPr lang="en-US" dirty="0"/>
              <a:t>         </a:t>
            </a:r>
            <a:r>
              <a:rPr lang="en-US" b="1" u="sng" dirty="0"/>
              <a:t>Buzzer</a:t>
            </a:r>
          </a:p>
          <a:p>
            <a:r>
              <a:rPr lang="en-US" dirty="0"/>
              <a:t>GND     -&gt;   </a:t>
            </a:r>
            <a:r>
              <a:rPr lang="en-US" b="1" dirty="0"/>
              <a:t>-</a:t>
            </a:r>
            <a:r>
              <a:rPr lang="en-US" dirty="0"/>
              <a:t> (Minus)</a:t>
            </a:r>
          </a:p>
          <a:p>
            <a:r>
              <a:rPr lang="en-US" dirty="0"/>
              <a:t>IO17        -&gt;  S (Signal)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929DB75-3C65-4F84-A712-7D9809D5A46B}"/>
              </a:ext>
            </a:extLst>
          </p:cNvPr>
          <p:cNvCxnSpPr>
            <a:cxnSpLocks/>
          </p:cNvCxnSpPr>
          <p:nvPr/>
        </p:nvCxnSpPr>
        <p:spPr>
          <a:xfrm flipV="1">
            <a:off x="2885440" y="1935480"/>
            <a:ext cx="1747520" cy="1046480"/>
          </a:xfrm>
          <a:prstGeom prst="bentConnector3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4D3CBB-ED21-41F8-B03F-224411C57767}"/>
              </a:ext>
            </a:extLst>
          </p:cNvPr>
          <p:cNvCxnSpPr/>
          <p:nvPr/>
        </p:nvCxnSpPr>
        <p:spPr>
          <a:xfrm>
            <a:off x="2905619" y="3225800"/>
            <a:ext cx="1707161" cy="0"/>
          </a:xfrm>
          <a:prstGeom prst="line">
            <a:avLst/>
          </a:prstGeom>
          <a:ln w="476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1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BB5F-8D7B-4EED-BF9B-B5895C51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1467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1.2. RGB LED</a:t>
            </a:r>
            <a:endParaRPr lang="uk-U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8B6A-A938-4A62-B6F8-FB664B48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521" y="1414692"/>
            <a:ext cx="1878407" cy="4272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0CA2D-8008-4BC0-AC0D-F2C19D06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99" y="2914614"/>
            <a:ext cx="1968601" cy="138437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9178DFF-94F9-4AA9-88D7-59CDCA4CF15B}"/>
              </a:ext>
            </a:extLst>
          </p:cNvPr>
          <p:cNvCxnSpPr>
            <a:cxnSpLocks/>
          </p:cNvCxnSpPr>
          <p:nvPr/>
        </p:nvCxnSpPr>
        <p:spPr>
          <a:xfrm flipV="1">
            <a:off x="2956560" y="1945640"/>
            <a:ext cx="1503961" cy="1386840"/>
          </a:xfrm>
          <a:prstGeom prst="bentConnector3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138EE4-4BEB-4E0C-9800-BCD5B04354B3}"/>
              </a:ext>
            </a:extLst>
          </p:cNvPr>
          <p:cNvCxnSpPr/>
          <p:nvPr/>
        </p:nvCxnSpPr>
        <p:spPr>
          <a:xfrm>
            <a:off x="2971800" y="3500120"/>
            <a:ext cx="1529080" cy="798865"/>
          </a:xfrm>
          <a:prstGeom prst="bentConnector3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7FAC3D6-F917-4471-88FF-3B390D976CE8}"/>
              </a:ext>
            </a:extLst>
          </p:cNvPr>
          <p:cNvCxnSpPr/>
          <p:nvPr/>
        </p:nvCxnSpPr>
        <p:spPr>
          <a:xfrm>
            <a:off x="2956560" y="3606799"/>
            <a:ext cx="1620520" cy="487681"/>
          </a:xfrm>
          <a:prstGeom prst="bentConnector3">
            <a:avLst>
              <a:gd name="adj1" fmla="val 63793"/>
            </a:avLst>
          </a:prstGeom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EF5328B-AF79-4C27-BB15-951E960EE26F}"/>
              </a:ext>
            </a:extLst>
          </p:cNvPr>
          <p:cNvCxnSpPr/>
          <p:nvPr/>
        </p:nvCxnSpPr>
        <p:spPr>
          <a:xfrm flipV="1">
            <a:off x="2870200" y="3032760"/>
            <a:ext cx="1630680" cy="777240"/>
          </a:xfrm>
          <a:prstGeom prst="bentConnector3">
            <a:avLst>
              <a:gd name="adj1" fmla="val 85202"/>
            </a:avLst>
          </a:prstGeom>
          <a:ln w="476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FBAB19-5467-4298-BCE6-3E9456DF1B28}"/>
              </a:ext>
            </a:extLst>
          </p:cNvPr>
          <p:cNvSpPr txBox="1"/>
          <p:nvPr/>
        </p:nvSpPr>
        <p:spPr>
          <a:xfrm>
            <a:off x="7842889" y="1555432"/>
            <a:ext cx="2079415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ESP32</a:t>
            </a:r>
            <a:r>
              <a:rPr lang="en-US" dirty="0"/>
              <a:t>         </a:t>
            </a:r>
            <a:r>
              <a:rPr lang="en-US" b="1" u="sng" dirty="0"/>
              <a:t>RGB LED</a:t>
            </a:r>
          </a:p>
          <a:p>
            <a:r>
              <a:rPr lang="en-US" dirty="0"/>
              <a:t>GND     -&gt;   </a:t>
            </a:r>
            <a:r>
              <a:rPr lang="en-US" b="1" dirty="0"/>
              <a:t>-</a:t>
            </a:r>
            <a:r>
              <a:rPr lang="en-US" dirty="0"/>
              <a:t> (Minus)</a:t>
            </a:r>
          </a:p>
          <a:p>
            <a:r>
              <a:rPr lang="en-US" dirty="0"/>
              <a:t>IO4        -&gt;  R</a:t>
            </a:r>
          </a:p>
          <a:p>
            <a:r>
              <a:rPr lang="en-US" dirty="0"/>
              <a:t>IO5        -&gt;  G</a:t>
            </a:r>
          </a:p>
          <a:p>
            <a:r>
              <a:rPr lang="en-US"/>
              <a:t>IO16       </a:t>
            </a:r>
            <a:r>
              <a:rPr lang="en-US" dirty="0"/>
              <a:t>-&gt;   B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6268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BB5F-8D7B-4EED-BF9B-B5895C51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82" y="19679"/>
            <a:ext cx="10515600" cy="607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1.3. PN532</a:t>
            </a:r>
            <a:endParaRPr lang="uk-U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8B6A-A938-4A62-B6F8-FB664B48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81" y="950434"/>
            <a:ext cx="1878407" cy="4272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27C78-C205-41FE-AD36-1F41B060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92009" y="1347466"/>
            <a:ext cx="2513279" cy="237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92442-82E4-4353-BD34-4FBA1CA0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609" y="4189923"/>
            <a:ext cx="2991475" cy="114482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B538B95-8F8E-42B3-9580-EDEE341A05F9}"/>
              </a:ext>
            </a:extLst>
          </p:cNvPr>
          <p:cNvSpPr/>
          <p:nvPr/>
        </p:nvSpPr>
        <p:spPr>
          <a:xfrm rot="2437958">
            <a:off x="7150787" y="1652242"/>
            <a:ext cx="509001" cy="63512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2E91F-4B83-4A5A-B59B-0DA9DCCD8E87}"/>
              </a:ext>
            </a:extLst>
          </p:cNvPr>
          <p:cNvSpPr txBox="1"/>
          <p:nvPr/>
        </p:nvSpPr>
        <p:spPr>
          <a:xfrm>
            <a:off x="7572712" y="1041323"/>
            <a:ext cx="389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Solder wires on this side, the bottom side should be as flat as possible for better fitting in the housing</a:t>
            </a:r>
            <a:endParaRPr lang="uk-UA" sz="1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ABE551D-6A54-431B-9372-F232D356F6ED}"/>
              </a:ext>
            </a:extLst>
          </p:cNvPr>
          <p:cNvSpPr/>
          <p:nvPr/>
        </p:nvSpPr>
        <p:spPr>
          <a:xfrm>
            <a:off x="5430475" y="3429000"/>
            <a:ext cx="315310" cy="72859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CB03B-EDDE-41C2-8C74-69273D65C998}"/>
              </a:ext>
            </a:extLst>
          </p:cNvPr>
          <p:cNvSpPr txBox="1"/>
          <p:nvPr/>
        </p:nvSpPr>
        <p:spPr>
          <a:xfrm>
            <a:off x="5659343" y="3707633"/>
            <a:ext cx="3891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jumpers for i2c mode</a:t>
            </a:r>
            <a:endParaRPr lang="uk-UA" sz="14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1B110CC-B274-4037-8467-70E56EFCA860}"/>
              </a:ext>
            </a:extLst>
          </p:cNvPr>
          <p:cNvCxnSpPr/>
          <p:nvPr/>
        </p:nvCxnSpPr>
        <p:spPr>
          <a:xfrm>
            <a:off x="3099050" y="1495472"/>
            <a:ext cx="2193659" cy="810798"/>
          </a:xfrm>
          <a:prstGeom prst="bentConnector3">
            <a:avLst>
              <a:gd name="adj1" fmla="val 9937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65FC04A-A1C3-433F-AE55-DDB44B5CFCB4}"/>
              </a:ext>
            </a:extLst>
          </p:cNvPr>
          <p:cNvCxnSpPr/>
          <p:nvPr/>
        </p:nvCxnSpPr>
        <p:spPr>
          <a:xfrm flipV="1">
            <a:off x="3037840" y="2468880"/>
            <a:ext cx="2254869" cy="2214880"/>
          </a:xfrm>
          <a:prstGeom prst="bentConnector3">
            <a:avLst>
              <a:gd name="adj1" fmla="val 12151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796800-5978-4722-A849-5E6ADC71A9BB}"/>
              </a:ext>
            </a:extLst>
          </p:cNvPr>
          <p:cNvCxnSpPr/>
          <p:nvPr/>
        </p:nvCxnSpPr>
        <p:spPr>
          <a:xfrm>
            <a:off x="3037840" y="2536877"/>
            <a:ext cx="2254869" cy="640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9B93FC6-B0AC-4033-9869-4BF439C16F10}"/>
              </a:ext>
            </a:extLst>
          </p:cNvPr>
          <p:cNvCxnSpPr/>
          <p:nvPr/>
        </p:nvCxnSpPr>
        <p:spPr>
          <a:xfrm>
            <a:off x="3099050" y="2376537"/>
            <a:ext cx="2193659" cy="356503"/>
          </a:xfrm>
          <a:prstGeom prst="bentConnector3">
            <a:avLst/>
          </a:prstGeom>
          <a:ln w="476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DD2BB7-CA85-4F80-B664-6D00461A162B}"/>
              </a:ext>
            </a:extLst>
          </p:cNvPr>
          <p:cNvSpPr txBox="1"/>
          <p:nvPr/>
        </p:nvSpPr>
        <p:spPr>
          <a:xfrm>
            <a:off x="8523223" y="2568918"/>
            <a:ext cx="1863972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ESP32</a:t>
            </a:r>
            <a:r>
              <a:rPr lang="en-US" dirty="0"/>
              <a:t>         </a:t>
            </a:r>
            <a:r>
              <a:rPr lang="en-US" b="1" u="sng" dirty="0"/>
              <a:t>PN532</a:t>
            </a:r>
          </a:p>
          <a:p>
            <a:r>
              <a:rPr lang="en-US" dirty="0"/>
              <a:t>GND     -&gt;   GND</a:t>
            </a:r>
          </a:p>
          <a:p>
            <a:r>
              <a:rPr lang="en-US" dirty="0"/>
              <a:t>5V         -&gt;  VCC</a:t>
            </a:r>
          </a:p>
          <a:p>
            <a:r>
              <a:rPr lang="en-US" dirty="0"/>
              <a:t>SDA      -&gt;   SDA</a:t>
            </a:r>
          </a:p>
          <a:p>
            <a:r>
              <a:rPr lang="en-US" dirty="0"/>
              <a:t>SCL       -&gt;   SCL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618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C889-61D5-495C-BDB4-D7D4A0CC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512" y="258655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2. Upload and test the firmware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34117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D3A90-D506-4109-9FF6-280931A5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14" y="2412948"/>
            <a:ext cx="3098959" cy="10160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1A027E-87F9-4018-A4AE-C0670C58BD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2.1. Check the USB COM port driver</a:t>
            </a:r>
            <a:endParaRPr lang="uk-UA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1EF12B-0F15-4AD5-87A7-075B6C8BAA50}"/>
              </a:ext>
            </a:extLst>
          </p:cNvPr>
          <p:cNvSpPr/>
          <p:nvPr/>
        </p:nvSpPr>
        <p:spPr>
          <a:xfrm rot="10800000">
            <a:off x="3450956" y="3068665"/>
            <a:ext cx="428786" cy="31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EAE70-A5B4-4A4E-922A-F5B3B6C63A1F}"/>
              </a:ext>
            </a:extLst>
          </p:cNvPr>
          <p:cNvSpPr txBox="1"/>
          <p:nvPr/>
        </p:nvSpPr>
        <p:spPr>
          <a:xfrm>
            <a:off x="4561668" y="2014780"/>
            <a:ext cx="6633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the device occurs in the COM&amp;LPT ports list;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of the USB-Serial converter (CH340K) and the port number (COM35) may vary depending on the ESP32 board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the COM port number for the next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device is not recognized automatically – it should be troubleshooted individually.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2792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1A027E-87F9-4018-A4AE-C0670C58BD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2.2. Flash memory erase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EAE70-A5B4-4A4E-922A-F5B3B6C63A1F}"/>
              </a:ext>
            </a:extLst>
          </p:cNvPr>
          <p:cNvSpPr txBox="1"/>
          <p:nvPr/>
        </p:nvSpPr>
        <p:spPr>
          <a:xfrm>
            <a:off x="1591159" y="1591159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b="1" dirty="0" err="1"/>
              <a:t>FW_binary</a:t>
            </a:r>
            <a:r>
              <a:rPr lang="en-US" dirty="0"/>
              <a:t>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b="1" dirty="0"/>
              <a:t>erase.bat</a:t>
            </a:r>
            <a:r>
              <a:rPr lang="en-US" dirty="0"/>
              <a:t> file for editing, and change the port number to the value remembered from the previous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</a:t>
            </a:r>
            <a:r>
              <a:rPr lang="en-US" b="1" dirty="0"/>
              <a:t>erase.bat, and </a:t>
            </a:r>
            <a:r>
              <a:rPr lang="en-US" dirty="0"/>
              <a:t>check its outputs, there should be no errors reported.</a:t>
            </a:r>
            <a:endParaRPr lang="uk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D23A46-AAB7-456D-B409-09287F2C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40" y="4034726"/>
            <a:ext cx="7804828" cy="16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1A027E-87F9-4018-A4AE-C0670C58BD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4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2.3. Installing the Firmware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EAE70-A5B4-4A4E-922A-F5B3B6C63A1F}"/>
              </a:ext>
            </a:extLst>
          </p:cNvPr>
          <p:cNvSpPr txBox="1"/>
          <p:nvPr/>
        </p:nvSpPr>
        <p:spPr>
          <a:xfrm>
            <a:off x="1591159" y="1591159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b="1" dirty="0" err="1"/>
              <a:t>FW_binary</a:t>
            </a:r>
            <a:r>
              <a:rPr lang="en-US" dirty="0"/>
              <a:t>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b="1" dirty="0"/>
              <a:t>upload.bat</a:t>
            </a:r>
            <a:r>
              <a:rPr lang="en-US" dirty="0"/>
              <a:t> file for editing, and change all port numbers to the value remembered from the previous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</a:t>
            </a:r>
            <a:r>
              <a:rPr lang="en-US" b="1" dirty="0"/>
              <a:t>upload.bat</a:t>
            </a:r>
            <a:r>
              <a:rPr lang="en-US" dirty="0"/>
              <a:t> </a:t>
            </a:r>
            <a:r>
              <a:rPr lang="en-US" b="1" dirty="0"/>
              <a:t>, </a:t>
            </a:r>
            <a:r>
              <a:rPr lang="en-US" dirty="0"/>
              <a:t>and check its outputs, there should be no errors reported.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device should start operating immediately after  flashing is completed.</a:t>
            </a:r>
            <a:endParaRPr lang="uk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E7357-5663-47CA-982D-DE071821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5" y="4239738"/>
            <a:ext cx="6827208" cy="20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4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823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NFC to SERIAL READER</vt:lpstr>
      <vt:lpstr>1. Wiring</vt:lpstr>
      <vt:lpstr>1.1. Buzzer</vt:lpstr>
      <vt:lpstr>1.2. RGB LED</vt:lpstr>
      <vt:lpstr>1.3. PN532</vt:lpstr>
      <vt:lpstr>2. Upload and test the firmware</vt:lpstr>
      <vt:lpstr>PowerPoint Presentation</vt:lpstr>
      <vt:lpstr>PowerPoint Presentation</vt:lpstr>
      <vt:lpstr>PowerPoint Presentation</vt:lpstr>
      <vt:lpstr>3. 3D printing</vt:lpstr>
      <vt:lpstr>4. Assembling</vt:lpstr>
      <vt:lpstr>4.1. PN532 module</vt:lpstr>
      <vt:lpstr>4.2. RGB LED module</vt:lpstr>
      <vt:lpstr>4.3. Buzzer</vt:lpstr>
      <vt:lpstr>4.4. ESP32 Board</vt:lpstr>
      <vt:lpstr>4.4. Final assembling</vt:lpstr>
      <vt:lpstr>5. User manual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Golub</dc:creator>
  <cp:lastModifiedBy>Victor Golub</cp:lastModifiedBy>
  <cp:revision>7</cp:revision>
  <dcterms:created xsi:type="dcterms:W3CDTF">2024-02-21T07:39:57Z</dcterms:created>
  <dcterms:modified xsi:type="dcterms:W3CDTF">2024-02-29T17:31:22Z</dcterms:modified>
</cp:coreProperties>
</file>